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8" r:id="rId2"/>
    <p:sldId id="257" r:id="rId3"/>
    <p:sldId id="256" r:id="rId4"/>
    <p:sldId id="259" r:id="rId5"/>
    <p:sldId id="260" r:id="rId6"/>
    <p:sldId id="261" r:id="rId7"/>
    <p:sldId id="263" r:id="rId8"/>
    <p:sldId id="264" r:id="rId9"/>
    <p:sldId id="265" r:id="rId10"/>
    <p:sldId id="268" r:id="rId11"/>
    <p:sldId id="267" r:id="rId12"/>
    <p:sldId id="269" r:id="rId13"/>
    <p:sldId id="270" r:id="rId14"/>
    <p:sldId id="271" r:id="rId15"/>
    <p:sldId id="272" r:id="rId16"/>
    <p:sldId id="273" r:id="rId17"/>
    <p:sldId id="275"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D420"/>
    <a:srgbClr val="004C94"/>
    <a:srgbClr val="727B7B"/>
    <a:srgbClr val="4BA6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5"/>
  </p:normalViewPr>
  <p:slideViewPr>
    <p:cSldViewPr snapToGrid="0" snapToObjects="1" showGuides="1">
      <p:cViewPr varScale="1">
        <p:scale>
          <a:sx n="85" d="100"/>
          <a:sy n="85" d="100"/>
        </p:scale>
        <p:origin x="456" y="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37615DA-EE9F-AE49-BE8F-AA9A03F4D4D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515938" y="2830254"/>
            <a:ext cx="9144000" cy="2387600"/>
          </a:xfrm>
        </p:spPr>
        <p:txBody>
          <a:bodyPr anchor="ctr"/>
          <a:lstStyle>
            <a:lvl1pPr algn="l">
              <a:defRPr sz="6000"/>
            </a:lvl1pPr>
          </a:lstStyle>
          <a:p>
            <a:r>
              <a:rPr lang="en-US" dirty="0"/>
              <a:t>Click to edit Master title style</a:t>
            </a:r>
          </a:p>
        </p:txBody>
      </p:sp>
      <p:sp>
        <p:nvSpPr>
          <p:cNvPr id="3" name="Subtitle 2"/>
          <p:cNvSpPr>
            <a:spLocks noGrp="1"/>
          </p:cNvSpPr>
          <p:nvPr>
            <p:ph type="subTitle" idx="1"/>
          </p:nvPr>
        </p:nvSpPr>
        <p:spPr>
          <a:xfrm>
            <a:off x="515938" y="5730949"/>
            <a:ext cx="9144000" cy="742082"/>
          </a:xfrm>
        </p:spPr>
        <p:txBody>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Picture Placeholder 19"/>
          <p:cNvSpPr>
            <a:spLocks noGrp="1"/>
          </p:cNvSpPr>
          <p:nvPr>
            <p:ph type="pic" sz="quarter" idx="11"/>
          </p:nvPr>
        </p:nvSpPr>
        <p:spPr>
          <a:xfrm>
            <a:off x="12344399" y="749300"/>
            <a:ext cx="4224339" cy="5740400"/>
          </a:xfrm>
          <a:custGeom>
            <a:avLst/>
            <a:gdLst>
              <a:gd name="connsiteX0" fmla="*/ 1665491 w 4224339"/>
              <a:gd name="connsiteY0" fmla="*/ 0 h 5740400"/>
              <a:gd name="connsiteX1" fmla="*/ 4224339 w 4224339"/>
              <a:gd name="connsiteY1" fmla="*/ 0 h 5740400"/>
              <a:gd name="connsiteX2" fmla="*/ 4224339 w 4224339"/>
              <a:gd name="connsiteY2" fmla="*/ 5740400 h 5740400"/>
              <a:gd name="connsiteX3" fmla="*/ 1665488 w 4224339"/>
              <a:gd name="connsiteY3" fmla="*/ 5740400 h 5740400"/>
              <a:gd name="connsiteX4" fmla="*/ 1459554 w 4224339"/>
              <a:gd name="connsiteY4" fmla="*/ 5615292 h 5740400"/>
              <a:gd name="connsiteX5" fmla="*/ 0 w 4224339"/>
              <a:gd name="connsiteY5" fmla="*/ 2870201 h 5740400"/>
              <a:gd name="connsiteX6" fmla="*/ 1459554 w 4224339"/>
              <a:gd name="connsiteY6" fmla="*/ 125110 h 574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4339" h="5740400">
                <a:moveTo>
                  <a:pt x="1665491" y="0"/>
                </a:moveTo>
                <a:lnTo>
                  <a:pt x="4224339" y="0"/>
                </a:lnTo>
                <a:lnTo>
                  <a:pt x="4224339" y="5740400"/>
                </a:lnTo>
                <a:lnTo>
                  <a:pt x="1665488" y="5740400"/>
                </a:lnTo>
                <a:lnTo>
                  <a:pt x="1459554" y="5615292"/>
                </a:lnTo>
                <a:cubicBezTo>
                  <a:pt x="578964" y="5020377"/>
                  <a:pt x="0" y="4012901"/>
                  <a:pt x="0" y="2870201"/>
                </a:cubicBezTo>
                <a:cubicBezTo>
                  <a:pt x="0" y="1727501"/>
                  <a:pt x="578964" y="720025"/>
                  <a:pt x="1459554" y="125110"/>
                </a:cubicBezTo>
                <a:close/>
              </a:path>
            </a:pathLst>
          </a:custGeom>
          <a:solidFill>
            <a:srgbClr val="727B7B"/>
          </a:solidFill>
          <a:ln>
            <a:noFill/>
          </a:ln>
        </p:spPr>
        <p:txBody>
          <a:bodyPr wrap="square" anchor="ctr">
            <a:noAutofit/>
          </a:bodyPr>
          <a:lstStyle>
            <a:lvl1pPr marL="0" indent="0" algn="ctr">
              <a:buNone/>
              <a:defRPr/>
            </a:lvl1pPr>
          </a:lstStyle>
          <a:p>
            <a:endParaRPr lang="en-US"/>
          </a:p>
        </p:txBody>
      </p:sp>
      <p:pic>
        <p:nvPicPr>
          <p:cNvPr id="19" name="Picture 18">
            <a:extLst>
              <a:ext uri="{FF2B5EF4-FFF2-40B4-BE49-F238E27FC236}">
                <a16:creationId xmlns:a16="http://schemas.microsoft.com/office/drawing/2014/main" id="{29D6C4E0-2BDB-5340-A062-6CE8E86BD00F}"/>
              </a:ext>
            </a:extLst>
          </p:cNvPr>
          <p:cNvPicPr>
            <a:picLocks noChangeAspect="1"/>
          </p:cNvPicPr>
          <p:nvPr userDrawn="1"/>
        </p:nvPicPr>
        <p:blipFill>
          <a:blip r:embed="rId3"/>
          <a:stretch>
            <a:fillRect/>
          </a:stretch>
        </p:blipFill>
        <p:spPr>
          <a:xfrm>
            <a:off x="9222693" y="384969"/>
            <a:ext cx="2453370" cy="1989460"/>
          </a:xfrm>
          <a:prstGeom prst="rect">
            <a:avLst/>
          </a:prstGeom>
        </p:spPr>
      </p:pic>
    </p:spTree>
    <p:extLst>
      <p:ext uri="{BB962C8B-B14F-4D97-AF65-F5344CB8AC3E}">
        <p14:creationId xmlns:p14="http://schemas.microsoft.com/office/powerpoint/2010/main" val="1881319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5D5007E-7C25-204D-A6BF-50A7D9C1762F}"/>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3" name="Picture 22">
            <a:extLst>
              <a:ext uri="{FF2B5EF4-FFF2-40B4-BE49-F238E27FC236}">
                <a16:creationId xmlns:a16="http://schemas.microsoft.com/office/drawing/2014/main" id="{37D1D43A-9C13-A645-A2F2-521717C7C43B}"/>
              </a:ext>
            </a:extLst>
          </p:cNvPr>
          <p:cNvPicPr>
            <a:picLocks noChangeAspect="1"/>
          </p:cNvPicPr>
          <p:nvPr userDrawn="1"/>
        </p:nvPicPr>
        <p:blipFill rotWithShape="1">
          <a:blip r:embed="rId3"/>
          <a:srcRect t="51852"/>
          <a:stretch/>
        </p:blipFill>
        <p:spPr>
          <a:xfrm>
            <a:off x="0" y="3556000"/>
            <a:ext cx="12192000" cy="3302000"/>
          </a:xfrm>
          <a:prstGeom prst="rect">
            <a:avLst/>
          </a:prstGeom>
        </p:spPr>
      </p:pic>
      <p:pic>
        <p:nvPicPr>
          <p:cNvPr id="8" name="Picture 7">
            <a:extLst>
              <a:ext uri="{FF2B5EF4-FFF2-40B4-BE49-F238E27FC236}">
                <a16:creationId xmlns:a16="http://schemas.microsoft.com/office/drawing/2014/main" id="{4064058A-F2D3-544C-891C-042332CBAD60}"/>
              </a:ext>
            </a:extLst>
          </p:cNvPr>
          <p:cNvPicPr>
            <a:picLocks noChangeAspect="1"/>
          </p:cNvPicPr>
          <p:nvPr userDrawn="1"/>
        </p:nvPicPr>
        <p:blipFill>
          <a:blip r:embed="rId4"/>
          <a:srcRect/>
          <a:stretch/>
        </p:blipFill>
        <p:spPr>
          <a:xfrm>
            <a:off x="10718078" y="152929"/>
            <a:ext cx="1154594" cy="935920"/>
          </a:xfrm>
          <a:prstGeom prst="rect">
            <a:avLst/>
          </a:prstGeom>
        </p:spPr>
      </p:pic>
      <p:sp>
        <p:nvSpPr>
          <p:cNvPr id="9" name="TextBox 8">
            <a:extLst>
              <a:ext uri="{FF2B5EF4-FFF2-40B4-BE49-F238E27FC236}">
                <a16:creationId xmlns:a16="http://schemas.microsoft.com/office/drawing/2014/main" id="{C68BCD87-2BB1-4E48-B9D7-BE5D801D8DD0}"/>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sp>
        <p:nvSpPr>
          <p:cNvPr id="2" name="Title 1"/>
          <p:cNvSpPr>
            <a:spLocks noGrp="1"/>
          </p:cNvSpPr>
          <p:nvPr>
            <p:ph type="title"/>
          </p:nvPr>
        </p:nvSpPr>
        <p:spPr/>
        <p:txBody>
          <a:bodyPr/>
          <a:lstStyle/>
          <a:p>
            <a:r>
              <a:rPr lang="en-US"/>
              <a:t>Click to edit Master title style</a:t>
            </a:r>
          </a:p>
        </p:txBody>
      </p:sp>
      <p:sp>
        <p:nvSpPr>
          <p:cNvPr id="11" name="Text Placeholder 10">
            <a:extLst>
              <a:ext uri="{FF2B5EF4-FFF2-40B4-BE49-F238E27FC236}">
                <a16:creationId xmlns:a16="http://schemas.microsoft.com/office/drawing/2014/main" id="{00DF15E0-5BC2-4E4C-8DBA-F2EFD5E55118}"/>
              </a:ext>
            </a:extLst>
          </p:cNvPr>
          <p:cNvSpPr>
            <a:spLocks noGrp="1"/>
          </p:cNvSpPr>
          <p:nvPr>
            <p:ph type="body" sz="quarter" idx="10"/>
          </p:nvPr>
        </p:nvSpPr>
        <p:spPr>
          <a:xfrm>
            <a:off x="515938" y="4068762"/>
            <a:ext cx="3239999" cy="2420938"/>
          </a:xfrm>
        </p:spPr>
        <p:txBody>
          <a:bodyPr anchor="t"/>
          <a:lstStyle>
            <a:lvl1pPr algn="ctr">
              <a:buNone/>
              <a:defRPr>
                <a:solidFill>
                  <a:schemeClr val="bg1"/>
                </a:solidFill>
              </a:defRPr>
            </a:lvl1pPr>
            <a:lvl2pPr algn="ctr">
              <a:buNone/>
              <a:defRPr>
                <a:solidFill>
                  <a:schemeClr val="bg1"/>
                </a:solidFill>
              </a:defRPr>
            </a:lvl2pPr>
            <a:lvl3pPr algn="ctr">
              <a:buNone/>
              <a:defRPr>
                <a:solidFill>
                  <a:schemeClr val="bg1"/>
                </a:solidFill>
              </a:defRPr>
            </a:lvl3pPr>
            <a:lvl4pPr algn="ctr">
              <a:buNone/>
              <a:defRPr>
                <a:solidFill>
                  <a:schemeClr val="bg1"/>
                </a:solidFill>
              </a:defRPr>
            </a:lvl4pPr>
            <a:lvl5pPr algn="ctr">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15" name="Content Placeholder 14">
            <a:extLst>
              <a:ext uri="{FF2B5EF4-FFF2-40B4-BE49-F238E27FC236}">
                <a16:creationId xmlns:a16="http://schemas.microsoft.com/office/drawing/2014/main" id="{1F3DE329-877B-464C-A2CA-3A68FDD366AD}"/>
              </a:ext>
            </a:extLst>
          </p:cNvPr>
          <p:cNvSpPr>
            <a:spLocks noGrp="1"/>
          </p:cNvSpPr>
          <p:nvPr>
            <p:ph sz="quarter" idx="11"/>
          </p:nvPr>
        </p:nvSpPr>
        <p:spPr>
          <a:xfrm>
            <a:off x="515937" y="1628775"/>
            <a:ext cx="3240000" cy="2308225"/>
          </a:xfrm>
          <a:solidFill>
            <a:schemeClr val="bg1"/>
          </a:solidFill>
        </p:spPr>
        <p:txBody>
          <a:bodyPr/>
          <a:lstStyle>
            <a:lvl1pPr>
              <a:buNone/>
              <a:defRPr/>
            </a:lvl1pPr>
            <a:lvl2pPr>
              <a:buNone/>
              <a:defRPr/>
            </a:lvl2pPr>
            <a:lvl3pPr>
              <a:buNone/>
              <a:defRPr/>
            </a:lvl3pPr>
            <a:lvl4pPr>
              <a:buNone/>
              <a:defRPr/>
            </a:lvl4pPr>
            <a:lvl5pP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R" dirty="0"/>
          </a:p>
        </p:txBody>
      </p:sp>
      <p:sp>
        <p:nvSpPr>
          <p:cNvPr id="16" name="Content Placeholder 14">
            <a:extLst>
              <a:ext uri="{FF2B5EF4-FFF2-40B4-BE49-F238E27FC236}">
                <a16:creationId xmlns:a16="http://schemas.microsoft.com/office/drawing/2014/main" id="{760B2128-4A76-5D42-A9CA-4CA53C7F61D1}"/>
              </a:ext>
            </a:extLst>
          </p:cNvPr>
          <p:cNvSpPr>
            <a:spLocks noGrp="1"/>
          </p:cNvSpPr>
          <p:nvPr>
            <p:ph sz="quarter" idx="12"/>
          </p:nvPr>
        </p:nvSpPr>
        <p:spPr>
          <a:xfrm>
            <a:off x="4476000" y="1628775"/>
            <a:ext cx="3240000" cy="2308225"/>
          </a:xfrm>
          <a:solidFill>
            <a:schemeClr val="bg1"/>
          </a:solidFill>
        </p:spPr>
        <p:txBody>
          <a:bodyPr/>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18" name="Content Placeholder 14">
            <a:extLst>
              <a:ext uri="{FF2B5EF4-FFF2-40B4-BE49-F238E27FC236}">
                <a16:creationId xmlns:a16="http://schemas.microsoft.com/office/drawing/2014/main" id="{DA3D99B3-A00E-DC44-9BBE-66A159933819}"/>
              </a:ext>
            </a:extLst>
          </p:cNvPr>
          <p:cNvSpPr>
            <a:spLocks noGrp="1"/>
          </p:cNvSpPr>
          <p:nvPr>
            <p:ph sz="quarter" idx="13"/>
          </p:nvPr>
        </p:nvSpPr>
        <p:spPr>
          <a:xfrm>
            <a:off x="8436063" y="1628775"/>
            <a:ext cx="3240000" cy="2308225"/>
          </a:xfrm>
          <a:solidFill>
            <a:schemeClr val="bg1"/>
          </a:solidFill>
        </p:spPr>
        <p:txBody>
          <a:bodyPr/>
          <a:lstStyle>
            <a:lvl1pPr>
              <a:buNone/>
              <a:defRPr/>
            </a:lvl1pPr>
            <a:lvl2pPr>
              <a:buNone/>
              <a:defRPr/>
            </a:lvl2pPr>
            <a:lvl3pPr>
              <a:buNone/>
              <a:defRPr/>
            </a:lvl3pPr>
            <a:lvl4pPr>
              <a:buNone/>
              <a:defRPr/>
            </a:lvl4pPr>
            <a:lvl5pP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R" dirty="0"/>
          </a:p>
        </p:txBody>
      </p:sp>
      <p:sp>
        <p:nvSpPr>
          <p:cNvPr id="20" name="Text Placeholder 10">
            <a:extLst>
              <a:ext uri="{FF2B5EF4-FFF2-40B4-BE49-F238E27FC236}">
                <a16:creationId xmlns:a16="http://schemas.microsoft.com/office/drawing/2014/main" id="{7D90E241-718D-7B4F-95F3-45EF1551CFA8}"/>
              </a:ext>
            </a:extLst>
          </p:cNvPr>
          <p:cNvSpPr>
            <a:spLocks noGrp="1"/>
          </p:cNvSpPr>
          <p:nvPr>
            <p:ph type="body" sz="quarter" idx="14"/>
          </p:nvPr>
        </p:nvSpPr>
        <p:spPr>
          <a:xfrm>
            <a:off x="4476001" y="4068762"/>
            <a:ext cx="3239999" cy="2420938"/>
          </a:xfrm>
        </p:spPr>
        <p:txBody>
          <a:bodyPr anchor="t"/>
          <a:lstStyle>
            <a:lvl1pPr algn="ctr">
              <a:buNone/>
              <a:defRPr>
                <a:solidFill>
                  <a:schemeClr val="bg1"/>
                </a:solidFill>
              </a:defRPr>
            </a:lvl1pPr>
            <a:lvl2pPr algn="ctr">
              <a:buNone/>
              <a:defRPr>
                <a:solidFill>
                  <a:schemeClr val="bg1"/>
                </a:solidFill>
              </a:defRPr>
            </a:lvl2pPr>
            <a:lvl3pPr algn="ctr">
              <a:buNone/>
              <a:defRPr>
                <a:solidFill>
                  <a:schemeClr val="bg1"/>
                </a:solidFill>
              </a:defRPr>
            </a:lvl3pPr>
            <a:lvl4pPr algn="ctr">
              <a:buNone/>
              <a:defRPr>
                <a:solidFill>
                  <a:schemeClr val="bg1"/>
                </a:solidFill>
              </a:defRPr>
            </a:lvl4pPr>
            <a:lvl5pPr algn="ctr">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21" name="Text Placeholder 10">
            <a:extLst>
              <a:ext uri="{FF2B5EF4-FFF2-40B4-BE49-F238E27FC236}">
                <a16:creationId xmlns:a16="http://schemas.microsoft.com/office/drawing/2014/main" id="{9D1FC3AD-DABD-CD4A-8DB6-38D0ACF1B91B}"/>
              </a:ext>
            </a:extLst>
          </p:cNvPr>
          <p:cNvSpPr>
            <a:spLocks noGrp="1"/>
          </p:cNvSpPr>
          <p:nvPr>
            <p:ph type="body" sz="quarter" idx="15"/>
          </p:nvPr>
        </p:nvSpPr>
        <p:spPr>
          <a:xfrm>
            <a:off x="8436064" y="4068762"/>
            <a:ext cx="3239999" cy="2420938"/>
          </a:xfrm>
        </p:spPr>
        <p:txBody>
          <a:bodyPr anchor="t"/>
          <a:lstStyle>
            <a:lvl1pPr algn="ctr">
              <a:buNone/>
              <a:defRPr>
                <a:solidFill>
                  <a:schemeClr val="bg1"/>
                </a:solidFill>
              </a:defRPr>
            </a:lvl1pPr>
            <a:lvl2pPr algn="ctr">
              <a:buNone/>
              <a:defRPr>
                <a:solidFill>
                  <a:schemeClr val="bg1"/>
                </a:solidFill>
              </a:defRPr>
            </a:lvl2pPr>
            <a:lvl3pPr algn="ctr">
              <a:buNone/>
              <a:defRPr>
                <a:solidFill>
                  <a:schemeClr val="bg1"/>
                </a:solidFill>
              </a:defRPr>
            </a:lvl3pPr>
            <a:lvl4pPr algn="ctr">
              <a:buNone/>
              <a:defRPr>
                <a:solidFill>
                  <a:schemeClr val="bg1"/>
                </a:solidFill>
              </a:defRPr>
            </a:lvl4pPr>
            <a:lvl5pPr algn="ctr">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Tree>
    <p:extLst>
      <p:ext uri="{BB962C8B-B14F-4D97-AF65-F5344CB8AC3E}">
        <p14:creationId xmlns:p14="http://schemas.microsoft.com/office/powerpoint/2010/main" val="1837566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E891474-F266-7E41-A874-6FD6DB692A1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614E732D-C81A-264F-96B6-55F4140ABB3D}"/>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pic>
        <p:nvPicPr>
          <p:cNvPr id="13" name="Picture 12">
            <a:extLst>
              <a:ext uri="{FF2B5EF4-FFF2-40B4-BE49-F238E27FC236}">
                <a16:creationId xmlns:a16="http://schemas.microsoft.com/office/drawing/2014/main" id="{102C43C5-7061-EF4C-9DE9-4878DF50443F}"/>
              </a:ext>
            </a:extLst>
          </p:cNvPr>
          <p:cNvPicPr>
            <a:picLocks noChangeAspect="1"/>
          </p:cNvPicPr>
          <p:nvPr userDrawn="1"/>
        </p:nvPicPr>
        <p:blipFill>
          <a:blip r:embed="rId3"/>
          <a:stretch>
            <a:fillRect/>
          </a:stretch>
        </p:blipFill>
        <p:spPr>
          <a:xfrm>
            <a:off x="4843085" y="2552700"/>
            <a:ext cx="2505830" cy="2032000"/>
          </a:xfrm>
          <a:prstGeom prst="rect">
            <a:avLst/>
          </a:prstGeom>
        </p:spPr>
      </p:pic>
    </p:spTree>
    <p:extLst>
      <p:ext uri="{BB962C8B-B14F-4D97-AF65-F5344CB8AC3E}">
        <p14:creationId xmlns:p14="http://schemas.microsoft.com/office/powerpoint/2010/main" val="101921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98D1D05-0E8B-8342-BA86-03EF24E61F28}"/>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4F048300-35C2-5540-96FE-E282604F8E4A}"/>
              </a:ext>
            </a:extLst>
          </p:cNvPr>
          <p:cNvPicPr>
            <a:picLocks noChangeAspect="1"/>
          </p:cNvPicPr>
          <p:nvPr userDrawn="1"/>
        </p:nvPicPr>
        <p:blipFill>
          <a:blip r:embed="rId3"/>
          <a:srcRect/>
          <a:stretch/>
        </p:blipFill>
        <p:spPr>
          <a:xfrm>
            <a:off x="10718078" y="152929"/>
            <a:ext cx="1154594" cy="935920"/>
          </a:xfrm>
          <a:prstGeom prst="rect">
            <a:avLst/>
          </a:prstGeom>
        </p:spPr>
      </p:pic>
      <p:sp>
        <p:nvSpPr>
          <p:cNvPr id="9" name="TextBox 8">
            <a:extLst>
              <a:ext uri="{FF2B5EF4-FFF2-40B4-BE49-F238E27FC236}">
                <a16:creationId xmlns:a16="http://schemas.microsoft.com/office/drawing/2014/main" id="{7AB3ABC2-AECB-654A-B99E-8FED5352F452}"/>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515937" y="1628776"/>
            <a:ext cx="11160125" cy="48609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85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22615A9-1723-7242-85C0-25FF53F5A5B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515938" y="2328862"/>
            <a:ext cx="11160125" cy="2233613"/>
          </a:xfrm>
        </p:spPr>
        <p:txBody>
          <a:bodyPr anchor="b"/>
          <a:lstStyle>
            <a:lvl1pPr algn="ct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5181600"/>
            <a:ext cx="10515600" cy="1278731"/>
          </a:xfrm>
        </p:spPr>
        <p:txBody>
          <a:bodyPr anchor="ct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3" name="Picture 12">
            <a:extLst>
              <a:ext uri="{FF2B5EF4-FFF2-40B4-BE49-F238E27FC236}">
                <a16:creationId xmlns:a16="http://schemas.microsoft.com/office/drawing/2014/main" id="{6DDDDBD2-B981-9248-ABB7-79549273C248}"/>
              </a:ext>
            </a:extLst>
          </p:cNvPr>
          <p:cNvPicPr>
            <a:picLocks noChangeAspect="1"/>
          </p:cNvPicPr>
          <p:nvPr userDrawn="1"/>
        </p:nvPicPr>
        <p:blipFill>
          <a:blip r:embed="rId3"/>
          <a:stretch>
            <a:fillRect/>
          </a:stretch>
        </p:blipFill>
        <p:spPr>
          <a:xfrm>
            <a:off x="5185189" y="397669"/>
            <a:ext cx="1821621" cy="1477169"/>
          </a:xfrm>
          <a:prstGeom prst="rect">
            <a:avLst/>
          </a:prstGeom>
        </p:spPr>
      </p:pic>
    </p:spTree>
    <p:extLst>
      <p:ext uri="{BB962C8B-B14F-4D97-AF65-F5344CB8AC3E}">
        <p14:creationId xmlns:p14="http://schemas.microsoft.com/office/powerpoint/2010/main" val="1514922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C82DE93-9208-B140-9592-728241234B64}"/>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D7EFF57C-1E7F-E548-BD02-B829EAFE32EC}"/>
              </a:ext>
            </a:extLst>
          </p:cNvPr>
          <p:cNvPicPr>
            <a:picLocks noChangeAspect="1"/>
          </p:cNvPicPr>
          <p:nvPr userDrawn="1"/>
        </p:nvPicPr>
        <p:blipFill>
          <a:blip r:embed="rId3"/>
          <a:srcRect/>
          <a:stretch/>
        </p:blipFill>
        <p:spPr>
          <a:xfrm>
            <a:off x="10718078" y="152929"/>
            <a:ext cx="1154594" cy="935920"/>
          </a:xfrm>
          <a:prstGeom prst="rect">
            <a:avLst/>
          </a:prstGeom>
        </p:spPr>
      </p:pic>
      <p:sp>
        <p:nvSpPr>
          <p:cNvPr id="10" name="TextBox 9">
            <a:extLst>
              <a:ext uri="{FF2B5EF4-FFF2-40B4-BE49-F238E27FC236}">
                <a16:creationId xmlns:a16="http://schemas.microsoft.com/office/drawing/2014/main" id="{B676076F-3DF2-BF43-90A7-61F130050257}"/>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15938" y="1628774"/>
            <a:ext cx="5400672" cy="486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75388" y="1628775"/>
            <a:ext cx="5400672" cy="48609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4641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5C58B6E-A790-D94F-B7A7-67D13C419B2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A1213C51-9E59-664F-8492-C8AA02C9DF54}"/>
              </a:ext>
            </a:extLst>
          </p:cNvPr>
          <p:cNvPicPr>
            <a:picLocks noChangeAspect="1"/>
          </p:cNvPicPr>
          <p:nvPr userDrawn="1"/>
        </p:nvPicPr>
        <p:blipFill>
          <a:blip r:embed="rId3"/>
          <a:srcRect/>
          <a:stretch/>
        </p:blipFill>
        <p:spPr>
          <a:xfrm>
            <a:off x="10718078" y="152929"/>
            <a:ext cx="1154594" cy="935920"/>
          </a:xfrm>
          <a:prstGeom prst="rect">
            <a:avLst/>
          </a:prstGeom>
        </p:spPr>
      </p:pic>
      <p:sp>
        <p:nvSpPr>
          <p:cNvPr id="12" name="TextBox 11">
            <a:extLst>
              <a:ext uri="{FF2B5EF4-FFF2-40B4-BE49-F238E27FC236}">
                <a16:creationId xmlns:a16="http://schemas.microsoft.com/office/drawing/2014/main" id="{E0D2A82A-1A90-5D4D-AE42-8B617CAE0921}"/>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A0C9AE29-EEA9-6242-8FC5-08A885803657}" type="datetimeFigureOut">
              <a:rPr lang="en-US" smtClean="0"/>
              <a:t>8/7/2026</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86DFC556-FB85-434B-A2F7-2F6D2EF74564}" type="slidenum">
              <a:rPr lang="en-US" smtClean="0"/>
              <a:t>‹Nº›</a:t>
            </a:fld>
            <a:endParaRPr lang="en-US"/>
          </a:p>
        </p:txBody>
      </p:sp>
    </p:spTree>
    <p:extLst>
      <p:ext uri="{BB962C8B-B14F-4D97-AF65-F5344CB8AC3E}">
        <p14:creationId xmlns:p14="http://schemas.microsoft.com/office/powerpoint/2010/main" val="1230506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D87C7D1-5BC0-0544-BD61-D10B9DFF0AE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57C51003-7632-E249-9879-590D689D5187}"/>
              </a:ext>
            </a:extLst>
          </p:cNvPr>
          <p:cNvPicPr>
            <a:picLocks noChangeAspect="1"/>
          </p:cNvPicPr>
          <p:nvPr userDrawn="1"/>
        </p:nvPicPr>
        <p:blipFill>
          <a:blip r:embed="rId3"/>
          <a:srcRect/>
          <a:stretch/>
        </p:blipFill>
        <p:spPr>
          <a:xfrm>
            <a:off x="10718078" y="152929"/>
            <a:ext cx="1154594" cy="935920"/>
          </a:xfrm>
          <a:prstGeom prst="rect">
            <a:avLst/>
          </a:prstGeom>
        </p:spPr>
      </p:pic>
      <p:sp>
        <p:nvSpPr>
          <p:cNvPr id="8" name="TextBox 7">
            <a:extLst>
              <a:ext uri="{FF2B5EF4-FFF2-40B4-BE49-F238E27FC236}">
                <a16:creationId xmlns:a16="http://schemas.microsoft.com/office/drawing/2014/main" id="{AAC24113-0FDF-B74E-A814-AB881F5DD788}"/>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52266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0252DEA-2A47-2A4C-AB2B-43D113BDB19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429B4296-0B7B-5246-A0F8-1F3C85555BBB}"/>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chemeClr val="bg1"/>
                </a:solidFill>
                <a:latin typeface="Century Gothic" panose="020B0502020202020204" pitchFamily="34" charset="0"/>
              </a:rPr>
              <a:t>www.colypro.com</a:t>
            </a:r>
          </a:p>
        </p:txBody>
      </p:sp>
      <p:sp>
        <p:nvSpPr>
          <p:cNvPr id="8" name="Picture Placeholder 19">
            <a:extLst>
              <a:ext uri="{FF2B5EF4-FFF2-40B4-BE49-F238E27FC236}">
                <a16:creationId xmlns:a16="http://schemas.microsoft.com/office/drawing/2014/main" id="{945AD5DC-2AB4-F94A-B14F-DCA602B4E3BE}"/>
              </a:ext>
            </a:extLst>
          </p:cNvPr>
          <p:cNvSpPr>
            <a:spLocks noGrp="1"/>
          </p:cNvSpPr>
          <p:nvPr>
            <p:ph type="pic" sz="quarter" idx="11"/>
          </p:nvPr>
        </p:nvSpPr>
        <p:spPr>
          <a:xfrm>
            <a:off x="7392248" y="0"/>
            <a:ext cx="4799752" cy="6522322"/>
          </a:xfrm>
          <a:custGeom>
            <a:avLst/>
            <a:gdLst>
              <a:gd name="connsiteX0" fmla="*/ 1665491 w 4224339"/>
              <a:gd name="connsiteY0" fmla="*/ 0 h 5740400"/>
              <a:gd name="connsiteX1" fmla="*/ 4224339 w 4224339"/>
              <a:gd name="connsiteY1" fmla="*/ 0 h 5740400"/>
              <a:gd name="connsiteX2" fmla="*/ 4224339 w 4224339"/>
              <a:gd name="connsiteY2" fmla="*/ 5740400 h 5740400"/>
              <a:gd name="connsiteX3" fmla="*/ 1665488 w 4224339"/>
              <a:gd name="connsiteY3" fmla="*/ 5740400 h 5740400"/>
              <a:gd name="connsiteX4" fmla="*/ 1459554 w 4224339"/>
              <a:gd name="connsiteY4" fmla="*/ 5615292 h 5740400"/>
              <a:gd name="connsiteX5" fmla="*/ 0 w 4224339"/>
              <a:gd name="connsiteY5" fmla="*/ 2870201 h 5740400"/>
              <a:gd name="connsiteX6" fmla="*/ 1459554 w 4224339"/>
              <a:gd name="connsiteY6" fmla="*/ 125110 h 574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4339" h="5740400">
                <a:moveTo>
                  <a:pt x="1665491" y="0"/>
                </a:moveTo>
                <a:lnTo>
                  <a:pt x="4224339" y="0"/>
                </a:lnTo>
                <a:lnTo>
                  <a:pt x="4224339" y="5740400"/>
                </a:lnTo>
                <a:lnTo>
                  <a:pt x="1665488" y="5740400"/>
                </a:lnTo>
                <a:lnTo>
                  <a:pt x="1459554" y="5615292"/>
                </a:lnTo>
                <a:cubicBezTo>
                  <a:pt x="578964" y="5020377"/>
                  <a:pt x="0" y="4012901"/>
                  <a:pt x="0" y="2870201"/>
                </a:cubicBezTo>
                <a:cubicBezTo>
                  <a:pt x="0" y="1727501"/>
                  <a:pt x="578964" y="720025"/>
                  <a:pt x="1459554" y="125110"/>
                </a:cubicBezTo>
                <a:close/>
              </a:path>
            </a:pathLst>
          </a:custGeom>
          <a:noFill/>
          <a:ln w="0">
            <a:noFill/>
          </a:ln>
        </p:spPr>
        <p:txBody>
          <a:bodyPr wrap="square" anchor="ctr">
            <a:noAutofit/>
          </a:bodyPr>
          <a:lstStyle>
            <a:lvl1pPr marL="0" indent="0" algn="ctr">
              <a:buNone/>
              <a:defRPr/>
            </a:lvl1pPr>
          </a:lstStyle>
          <a:p>
            <a:endParaRPr lang="en-US"/>
          </a:p>
        </p:txBody>
      </p:sp>
      <p:sp>
        <p:nvSpPr>
          <p:cNvPr id="12" name="Text Placeholder 11">
            <a:extLst>
              <a:ext uri="{FF2B5EF4-FFF2-40B4-BE49-F238E27FC236}">
                <a16:creationId xmlns:a16="http://schemas.microsoft.com/office/drawing/2014/main" id="{A48C3EA4-4C46-2C47-9E92-61845944020F}"/>
              </a:ext>
            </a:extLst>
          </p:cNvPr>
          <p:cNvSpPr>
            <a:spLocks noGrp="1"/>
          </p:cNvSpPr>
          <p:nvPr>
            <p:ph type="body" sz="quarter" idx="12"/>
          </p:nvPr>
        </p:nvSpPr>
        <p:spPr>
          <a:xfrm>
            <a:off x="515939" y="3073400"/>
            <a:ext cx="5668961" cy="3416300"/>
          </a:xfrm>
        </p:spPr>
        <p:txBody>
          <a:bodyPr/>
          <a:lstStyle>
            <a:lvl1pPr>
              <a:buNone/>
              <a:defRPr/>
            </a:lvl1pPr>
            <a:lvl2pPr>
              <a:buNone/>
              <a:defRPr/>
            </a:lvl2pPr>
            <a:lvl3pPr>
              <a:buNone/>
              <a:defRPr/>
            </a:lvl3pPr>
            <a:lvl4pPr>
              <a:buNone/>
              <a:defRPr/>
            </a:lvl4pPr>
            <a:lvl5pP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R" dirty="0"/>
          </a:p>
        </p:txBody>
      </p:sp>
      <p:sp>
        <p:nvSpPr>
          <p:cNvPr id="13" name="Title 12">
            <a:extLst>
              <a:ext uri="{FF2B5EF4-FFF2-40B4-BE49-F238E27FC236}">
                <a16:creationId xmlns:a16="http://schemas.microsoft.com/office/drawing/2014/main" id="{BDFEF617-BC18-1844-870F-44B5EBC4A1BD}"/>
              </a:ext>
            </a:extLst>
          </p:cNvPr>
          <p:cNvSpPr>
            <a:spLocks noGrp="1"/>
          </p:cNvSpPr>
          <p:nvPr>
            <p:ph type="title"/>
          </p:nvPr>
        </p:nvSpPr>
        <p:spPr>
          <a:xfrm>
            <a:off x="515938" y="728662"/>
            <a:ext cx="5400675" cy="2090737"/>
          </a:xfrm>
        </p:spPr>
        <p:txBody>
          <a:bodyPr/>
          <a:lstStyle>
            <a:lvl1pPr>
              <a:defRPr>
                <a:solidFill>
                  <a:schemeClr val="bg1"/>
                </a:solidFill>
              </a:defRPr>
            </a:lvl1pPr>
          </a:lstStyle>
          <a:p>
            <a:r>
              <a:rPr lang="en-US"/>
              <a:t>Click to edit Master title style</a:t>
            </a:r>
            <a:endParaRPr lang="en-CR"/>
          </a:p>
        </p:txBody>
      </p:sp>
    </p:spTree>
    <p:extLst>
      <p:ext uri="{BB962C8B-B14F-4D97-AF65-F5344CB8AC3E}">
        <p14:creationId xmlns:p14="http://schemas.microsoft.com/office/powerpoint/2010/main" val="333156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CB01500-DEBD-4649-AA62-F4FDC6C5B3A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7261BDB1-0CE2-DE43-9DCD-4672D706A907}"/>
              </a:ext>
            </a:extLst>
          </p:cNvPr>
          <p:cNvPicPr>
            <a:picLocks noChangeAspect="1"/>
          </p:cNvPicPr>
          <p:nvPr userDrawn="1"/>
        </p:nvPicPr>
        <p:blipFill>
          <a:blip r:embed="rId3"/>
          <a:srcRect/>
          <a:stretch/>
        </p:blipFill>
        <p:spPr>
          <a:xfrm>
            <a:off x="10718078" y="152929"/>
            <a:ext cx="1154594" cy="935920"/>
          </a:xfrm>
          <a:prstGeom prst="rect">
            <a:avLst/>
          </a:prstGeom>
        </p:spPr>
      </p:pic>
      <p:sp>
        <p:nvSpPr>
          <p:cNvPr id="10" name="TextBox 9">
            <a:extLst>
              <a:ext uri="{FF2B5EF4-FFF2-40B4-BE49-F238E27FC236}">
                <a16:creationId xmlns:a16="http://schemas.microsoft.com/office/drawing/2014/main" id="{B1B9AD56-3A37-844F-A405-EE5FCD4A5B1D}"/>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sp>
        <p:nvSpPr>
          <p:cNvPr id="2" name="Title 1"/>
          <p:cNvSpPr>
            <a:spLocks noGrp="1"/>
          </p:cNvSpPr>
          <p:nvPr>
            <p:ph type="title"/>
          </p:nvPr>
        </p:nvSpPr>
        <p:spPr>
          <a:xfrm>
            <a:off x="515938" y="728663"/>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37462" y="1628775"/>
            <a:ext cx="7054537" cy="4619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15938" y="2692400"/>
            <a:ext cx="3932237" cy="379729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78419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DC7B354-5530-9640-833A-32E6FD2620C3}"/>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7D77CF20-A96B-3C40-9ADF-ACE85A95DA3B}"/>
              </a:ext>
            </a:extLst>
          </p:cNvPr>
          <p:cNvPicPr>
            <a:picLocks noChangeAspect="1"/>
          </p:cNvPicPr>
          <p:nvPr userDrawn="1"/>
        </p:nvPicPr>
        <p:blipFill>
          <a:blip r:embed="rId3"/>
          <a:srcRect/>
          <a:stretch/>
        </p:blipFill>
        <p:spPr>
          <a:xfrm>
            <a:off x="10718078" y="152929"/>
            <a:ext cx="1154594" cy="935920"/>
          </a:xfrm>
          <a:prstGeom prst="rect">
            <a:avLst/>
          </a:prstGeom>
        </p:spPr>
      </p:pic>
      <p:sp>
        <p:nvSpPr>
          <p:cNvPr id="10" name="TextBox 9">
            <a:extLst>
              <a:ext uri="{FF2B5EF4-FFF2-40B4-BE49-F238E27FC236}">
                <a16:creationId xmlns:a16="http://schemas.microsoft.com/office/drawing/2014/main" id="{268DA2F9-7382-E449-BBD1-A41E551DAE32}"/>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sp>
        <p:nvSpPr>
          <p:cNvPr id="2" name="Title 1"/>
          <p:cNvSpPr>
            <a:spLocks noGrp="1"/>
          </p:cNvSpPr>
          <p:nvPr>
            <p:ph type="title"/>
          </p:nvPr>
        </p:nvSpPr>
        <p:spPr>
          <a:xfrm>
            <a:off x="500062" y="736415"/>
            <a:ext cx="8923338" cy="531998"/>
          </a:xfrm>
        </p:spPr>
        <p:txBody>
          <a:bodyPr anchor="b"/>
          <a:lstStyle>
            <a:lvl1pPr>
              <a:defRPr sz="3200">
                <a:solidFill>
                  <a:srgbClr val="C6D420"/>
                </a:solidFill>
              </a:defRPr>
            </a:lvl1pPr>
          </a:lstStyle>
          <a:p>
            <a:r>
              <a:rPr lang="en-US"/>
              <a:t>Click to edit Master title style</a:t>
            </a:r>
          </a:p>
        </p:txBody>
      </p:sp>
      <p:sp>
        <p:nvSpPr>
          <p:cNvPr id="3" name="Picture Placeholder 2"/>
          <p:cNvSpPr>
            <a:spLocks noGrp="1"/>
          </p:cNvSpPr>
          <p:nvPr>
            <p:ph type="pic" idx="1"/>
          </p:nvPr>
        </p:nvSpPr>
        <p:spPr>
          <a:xfrm>
            <a:off x="515939" y="1628775"/>
            <a:ext cx="11160124" cy="4860925"/>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1793661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8" y="728663"/>
            <a:ext cx="8041654" cy="5397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5937" y="1635538"/>
            <a:ext cx="11160125" cy="485416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1656272" y="-923026"/>
            <a:ext cx="569343" cy="569343"/>
          </a:xfrm>
          <a:prstGeom prst="rect">
            <a:avLst/>
          </a:prstGeom>
          <a:solidFill>
            <a:srgbClr val="4BA6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charset="0"/>
              <a:ea typeface="Century Gothic" charset="0"/>
              <a:cs typeface="Century Gothic" charset="0"/>
            </a:endParaRPr>
          </a:p>
        </p:txBody>
      </p:sp>
      <p:sp>
        <p:nvSpPr>
          <p:cNvPr id="9" name="Rectangle 8"/>
          <p:cNvSpPr/>
          <p:nvPr userDrawn="1"/>
        </p:nvSpPr>
        <p:spPr>
          <a:xfrm>
            <a:off x="2493034" y="-923026"/>
            <a:ext cx="569343" cy="569343"/>
          </a:xfrm>
          <a:prstGeom prst="rect">
            <a:avLst/>
          </a:prstGeom>
          <a:solidFill>
            <a:srgbClr val="C6D4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charset="0"/>
              <a:ea typeface="Century Gothic" charset="0"/>
              <a:cs typeface="Century Gothic" charset="0"/>
            </a:endParaRPr>
          </a:p>
        </p:txBody>
      </p:sp>
      <p:sp>
        <p:nvSpPr>
          <p:cNvPr id="10" name="Rectangle 9"/>
          <p:cNvSpPr/>
          <p:nvPr userDrawn="1"/>
        </p:nvSpPr>
        <p:spPr>
          <a:xfrm>
            <a:off x="3433313" y="-923026"/>
            <a:ext cx="569343" cy="569343"/>
          </a:xfrm>
          <a:prstGeom prst="rect">
            <a:avLst/>
          </a:prstGeom>
          <a:solidFill>
            <a:srgbClr val="727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charset="0"/>
              <a:ea typeface="Century Gothic" charset="0"/>
              <a:cs typeface="Century Gothic" charset="0"/>
            </a:endParaRPr>
          </a:p>
        </p:txBody>
      </p:sp>
      <p:sp>
        <p:nvSpPr>
          <p:cNvPr id="11" name="Rectangle 10"/>
          <p:cNvSpPr/>
          <p:nvPr userDrawn="1"/>
        </p:nvSpPr>
        <p:spPr>
          <a:xfrm>
            <a:off x="4261449" y="-923026"/>
            <a:ext cx="569343" cy="569343"/>
          </a:xfrm>
          <a:prstGeom prst="rect">
            <a:avLst/>
          </a:prstGeom>
          <a:solidFill>
            <a:srgbClr val="004C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charset="0"/>
              <a:ea typeface="Century Gothic" charset="0"/>
              <a:cs typeface="Century Gothic" charset="0"/>
            </a:endParaRPr>
          </a:p>
        </p:txBody>
      </p:sp>
    </p:spTree>
    <p:extLst>
      <p:ext uri="{BB962C8B-B14F-4D97-AF65-F5344CB8AC3E}">
        <p14:creationId xmlns:p14="http://schemas.microsoft.com/office/powerpoint/2010/main" val="16427637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2800" b="1" kern="1200">
          <a:solidFill>
            <a:srgbClr val="004C94"/>
          </a:solidFill>
          <a:latin typeface="Century Gothic" charset="0"/>
          <a:ea typeface="Century Gothic" charset="0"/>
          <a:cs typeface="Century Gothic" charset="0"/>
        </a:defRPr>
      </a:lvl1pPr>
    </p:titleStyle>
    <p:bodyStyle>
      <a:lvl1pPr marL="228600" indent="-228600" algn="l" defTabSz="914400" rtl="0" eaLnBrk="1" latinLnBrk="0" hangingPunct="1">
        <a:lnSpc>
          <a:spcPct val="90000"/>
        </a:lnSpc>
        <a:spcBef>
          <a:spcPts val="1000"/>
        </a:spcBef>
        <a:buFont typeface="Arial"/>
        <a:buChar char="•"/>
        <a:defRPr sz="1800" kern="1200">
          <a:solidFill>
            <a:schemeClr val="tx1"/>
          </a:solidFill>
          <a:latin typeface="Century Gothic" charset="0"/>
          <a:ea typeface="Century Gothic" charset="0"/>
          <a:cs typeface="Century Gothic" charset="0"/>
        </a:defRPr>
      </a:lvl1pPr>
      <a:lvl2pPr marL="685800" indent="-228600" algn="l" defTabSz="914400" rtl="0" eaLnBrk="1" latinLnBrk="0" hangingPunct="1">
        <a:lnSpc>
          <a:spcPct val="90000"/>
        </a:lnSpc>
        <a:spcBef>
          <a:spcPts val="500"/>
        </a:spcBef>
        <a:buFont typeface="Arial"/>
        <a:buChar char="•"/>
        <a:defRPr sz="1800" kern="1200">
          <a:solidFill>
            <a:schemeClr val="tx1"/>
          </a:solidFill>
          <a:latin typeface="Century Gothic" charset="0"/>
          <a:ea typeface="Century Gothic" charset="0"/>
          <a:cs typeface="Century Gothic" charset="0"/>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Century Gothic" charset="0"/>
          <a:ea typeface="Century Gothic" charset="0"/>
          <a:cs typeface="Century Gothic"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Century Gothic" charset="0"/>
          <a:ea typeface="Century Gothic" charset="0"/>
          <a:cs typeface="Century Gothic"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Century Gothic" charset="0"/>
          <a:ea typeface="Century Gothic" charset="0"/>
          <a:cs typeface="Century Gothic"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3" orient="horz" pos="459" userDrawn="1">
          <p15:clr>
            <a:srgbClr val="F26B43"/>
          </p15:clr>
        </p15:guide>
        <p15:guide id="4" orient="horz" pos="4088" userDrawn="1">
          <p15:clr>
            <a:srgbClr val="F26B43"/>
          </p15:clr>
        </p15:guide>
        <p15:guide id="5" pos="325" userDrawn="1">
          <p15:clr>
            <a:srgbClr val="F26B43"/>
          </p15:clr>
        </p15:guide>
        <p15:guide id="6" pos="7355" userDrawn="1">
          <p15:clr>
            <a:srgbClr val="F26B43"/>
          </p15:clr>
        </p15:guide>
        <p15:guide id="7" pos="3727" userDrawn="1">
          <p15:clr>
            <a:srgbClr val="F26B43"/>
          </p15:clr>
        </p15:guide>
        <p15:guide id="8" pos="3953" userDrawn="1">
          <p15:clr>
            <a:srgbClr val="F26B43"/>
          </p15:clr>
        </p15:guide>
        <p15:guide id="9" orient="horz" pos="799" userDrawn="1">
          <p15:clr>
            <a:srgbClr val="F26B43"/>
          </p15:clr>
        </p15:guide>
        <p15:guide id="10" orient="horz" pos="102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E69B0-367A-C04F-BBD8-8702556511B1}"/>
              </a:ext>
            </a:extLst>
          </p:cNvPr>
          <p:cNvSpPr>
            <a:spLocks noGrp="1"/>
          </p:cNvSpPr>
          <p:nvPr>
            <p:ph type="title"/>
          </p:nvPr>
        </p:nvSpPr>
        <p:spPr/>
        <p:txBody>
          <a:bodyPr/>
          <a:lstStyle/>
          <a:p>
            <a:r>
              <a:rPr lang="es-MX" dirty="0"/>
              <a:t>Informe de Tesorería </a:t>
            </a:r>
            <a:endParaRPr lang="en-CR" dirty="0"/>
          </a:p>
        </p:txBody>
      </p:sp>
      <p:sp>
        <p:nvSpPr>
          <p:cNvPr id="3" name="Text Placeholder 2">
            <a:extLst>
              <a:ext uri="{FF2B5EF4-FFF2-40B4-BE49-F238E27FC236}">
                <a16:creationId xmlns:a16="http://schemas.microsoft.com/office/drawing/2014/main" id="{3A45A23C-B835-594D-817D-7B27D4AB8C2F}"/>
              </a:ext>
            </a:extLst>
          </p:cNvPr>
          <p:cNvSpPr>
            <a:spLocks noGrp="1"/>
          </p:cNvSpPr>
          <p:nvPr>
            <p:ph type="body" idx="1"/>
          </p:nvPr>
        </p:nvSpPr>
        <p:spPr/>
        <p:txBody>
          <a:bodyPr>
            <a:normAutofit lnSpcReduction="10000"/>
          </a:bodyPr>
          <a:lstStyle/>
          <a:p>
            <a:r>
              <a:rPr lang="es-MX" dirty="0"/>
              <a:t>Lic. Michael Chavarría Méndez</a:t>
            </a:r>
          </a:p>
          <a:p>
            <a:r>
              <a:rPr lang="es-MX" dirty="0"/>
              <a:t>Tesorero Junta Regional de Puntarenas</a:t>
            </a:r>
          </a:p>
          <a:p>
            <a:r>
              <a:rPr lang="es-MX" dirty="0"/>
              <a:t>Período 2025-2026</a:t>
            </a:r>
          </a:p>
          <a:p>
            <a:endParaRPr lang="en-CR" dirty="0"/>
          </a:p>
        </p:txBody>
      </p:sp>
      <p:pic>
        <p:nvPicPr>
          <p:cNvPr id="4" name="Imagen 3">
            <a:extLst>
              <a:ext uri="{FF2B5EF4-FFF2-40B4-BE49-F238E27FC236}">
                <a16:creationId xmlns:a16="http://schemas.microsoft.com/office/drawing/2014/main" id="{8BECE5A4-E2DF-472C-AC3A-F89E482E8E00}"/>
              </a:ext>
            </a:extLst>
          </p:cNvPr>
          <p:cNvPicPr>
            <a:picLocks noChangeAspect="1"/>
          </p:cNvPicPr>
          <p:nvPr/>
        </p:nvPicPr>
        <p:blipFill>
          <a:blip r:embed="rId2"/>
          <a:stretch>
            <a:fillRect/>
          </a:stretch>
        </p:blipFill>
        <p:spPr>
          <a:xfrm>
            <a:off x="8497551" y="841271"/>
            <a:ext cx="2627043" cy="2202311"/>
          </a:xfrm>
          <a:prstGeom prst="rect">
            <a:avLst/>
          </a:prstGeom>
        </p:spPr>
      </p:pic>
    </p:spTree>
    <p:extLst>
      <p:ext uri="{BB962C8B-B14F-4D97-AF65-F5344CB8AC3E}">
        <p14:creationId xmlns:p14="http://schemas.microsoft.com/office/powerpoint/2010/main" val="1983133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2E9991-5FA2-4CA6-BFF4-426CBDD0BB11}"/>
              </a:ext>
            </a:extLst>
          </p:cNvPr>
          <p:cNvSpPr>
            <a:spLocks noGrp="1"/>
          </p:cNvSpPr>
          <p:nvPr>
            <p:ph type="title"/>
          </p:nvPr>
        </p:nvSpPr>
        <p:spPr/>
        <p:txBody>
          <a:bodyPr/>
          <a:lstStyle/>
          <a:p>
            <a:r>
              <a:rPr lang="es-MX" dirty="0"/>
              <a:t>Convivio Navideño 2025</a:t>
            </a:r>
          </a:p>
        </p:txBody>
      </p:sp>
      <p:pic>
        <p:nvPicPr>
          <p:cNvPr id="6" name="Imagen 5">
            <a:extLst>
              <a:ext uri="{FF2B5EF4-FFF2-40B4-BE49-F238E27FC236}">
                <a16:creationId xmlns:a16="http://schemas.microsoft.com/office/drawing/2014/main" id="{9EC431DC-9C3A-49C8-9409-A6A33362AED2}"/>
              </a:ext>
            </a:extLst>
          </p:cNvPr>
          <p:cNvPicPr>
            <a:picLocks noChangeAspect="1"/>
          </p:cNvPicPr>
          <p:nvPr/>
        </p:nvPicPr>
        <p:blipFill>
          <a:blip r:embed="rId2"/>
          <a:stretch>
            <a:fillRect/>
          </a:stretch>
        </p:blipFill>
        <p:spPr>
          <a:xfrm>
            <a:off x="5432611" y="1628774"/>
            <a:ext cx="5988423" cy="4996143"/>
          </a:xfrm>
          <a:prstGeom prst="rect">
            <a:avLst/>
          </a:prstGeom>
        </p:spPr>
      </p:pic>
      <p:sp>
        <p:nvSpPr>
          <p:cNvPr id="8" name="CuadroTexto 7">
            <a:extLst>
              <a:ext uri="{FF2B5EF4-FFF2-40B4-BE49-F238E27FC236}">
                <a16:creationId xmlns:a16="http://schemas.microsoft.com/office/drawing/2014/main" id="{9B639F62-E6A5-4D45-A97D-FFA8E17AAFFE}"/>
              </a:ext>
            </a:extLst>
          </p:cNvPr>
          <p:cNvSpPr txBox="1"/>
          <p:nvPr/>
        </p:nvSpPr>
        <p:spPr>
          <a:xfrm>
            <a:off x="636494" y="2115671"/>
            <a:ext cx="3980330" cy="2677656"/>
          </a:xfrm>
          <a:prstGeom prst="rect">
            <a:avLst/>
          </a:prstGeom>
          <a:noFill/>
        </p:spPr>
        <p:txBody>
          <a:bodyPr wrap="square" rtlCol="0">
            <a:spAutoFit/>
          </a:bodyPr>
          <a:lstStyle/>
          <a:p>
            <a:r>
              <a:rPr lang="es-MX" sz="2800" dirty="0"/>
              <a:t>Con muy buena asistencia, sin embargo sobraron muchos cupos y se hace entrega a los colegiados presentes la alimentación disponible</a:t>
            </a:r>
          </a:p>
        </p:txBody>
      </p:sp>
      <p:sp>
        <p:nvSpPr>
          <p:cNvPr id="3" name="Rectángulo 2">
            <a:extLst>
              <a:ext uri="{FF2B5EF4-FFF2-40B4-BE49-F238E27FC236}">
                <a16:creationId xmlns:a16="http://schemas.microsoft.com/office/drawing/2014/main" id="{0FA27FD0-9B4B-4945-9530-1A9EA379F677}"/>
              </a:ext>
            </a:extLst>
          </p:cNvPr>
          <p:cNvSpPr/>
          <p:nvPr/>
        </p:nvSpPr>
        <p:spPr>
          <a:xfrm>
            <a:off x="1218455" y="5271253"/>
            <a:ext cx="3807645" cy="369332"/>
          </a:xfrm>
          <a:prstGeom prst="rect">
            <a:avLst/>
          </a:prstGeom>
        </p:spPr>
        <p:txBody>
          <a:bodyPr wrap="none">
            <a:spAutoFit/>
          </a:bodyPr>
          <a:lstStyle/>
          <a:p>
            <a:r>
              <a:rPr lang="es-MX" dirty="0"/>
              <a:t>Con un presupuesto de ¢3,152,536.12 </a:t>
            </a:r>
          </a:p>
        </p:txBody>
      </p:sp>
    </p:spTree>
    <p:extLst>
      <p:ext uri="{BB962C8B-B14F-4D97-AF65-F5344CB8AC3E}">
        <p14:creationId xmlns:p14="http://schemas.microsoft.com/office/powerpoint/2010/main" val="2961746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08AF5A4-FAF0-4B9E-A690-74554185178B}"/>
              </a:ext>
            </a:extLst>
          </p:cNvPr>
          <p:cNvSpPr txBox="1"/>
          <p:nvPr/>
        </p:nvSpPr>
        <p:spPr>
          <a:xfrm>
            <a:off x="3334872" y="4796118"/>
            <a:ext cx="5800164" cy="1446550"/>
          </a:xfrm>
          <a:prstGeom prst="rect">
            <a:avLst/>
          </a:prstGeom>
          <a:noFill/>
        </p:spPr>
        <p:txBody>
          <a:bodyPr wrap="square" rtlCol="0">
            <a:spAutoFit/>
          </a:bodyPr>
          <a:lstStyle/>
          <a:p>
            <a:pPr algn="ctr"/>
            <a:r>
              <a:rPr lang="es-MX" sz="8800" dirty="0"/>
              <a:t>2026</a:t>
            </a:r>
          </a:p>
        </p:txBody>
      </p:sp>
    </p:spTree>
    <p:extLst>
      <p:ext uri="{BB962C8B-B14F-4D97-AF65-F5344CB8AC3E}">
        <p14:creationId xmlns:p14="http://schemas.microsoft.com/office/powerpoint/2010/main" val="754977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3F2073-0152-40C8-84A9-A0BE7E4BF09D}"/>
              </a:ext>
            </a:extLst>
          </p:cNvPr>
          <p:cNvSpPr>
            <a:spLocks noGrp="1"/>
          </p:cNvSpPr>
          <p:nvPr>
            <p:ph type="title"/>
          </p:nvPr>
        </p:nvSpPr>
        <p:spPr>
          <a:xfrm>
            <a:off x="500062" y="736415"/>
            <a:ext cx="9432832" cy="653114"/>
          </a:xfrm>
        </p:spPr>
        <p:txBody>
          <a:bodyPr>
            <a:normAutofit/>
          </a:bodyPr>
          <a:lstStyle/>
          <a:p>
            <a:pPr algn="ctr"/>
            <a:r>
              <a:rPr lang="es-MX" sz="3600" dirty="0"/>
              <a:t>Junta Regional de Puntarenas 2026</a:t>
            </a:r>
          </a:p>
        </p:txBody>
      </p:sp>
      <p:sp>
        <p:nvSpPr>
          <p:cNvPr id="4" name="Rectángulo 3">
            <a:extLst>
              <a:ext uri="{FF2B5EF4-FFF2-40B4-BE49-F238E27FC236}">
                <a16:creationId xmlns:a16="http://schemas.microsoft.com/office/drawing/2014/main" id="{5332C677-F280-4CD1-B4D7-D68BDA8386BF}"/>
              </a:ext>
            </a:extLst>
          </p:cNvPr>
          <p:cNvSpPr/>
          <p:nvPr/>
        </p:nvSpPr>
        <p:spPr>
          <a:xfrm>
            <a:off x="697636" y="1558969"/>
            <a:ext cx="9844858" cy="4832092"/>
          </a:xfrm>
          <a:prstGeom prst="rect">
            <a:avLst/>
          </a:prstGeom>
        </p:spPr>
        <p:txBody>
          <a:bodyPr wrap="square">
            <a:spAutoFit/>
          </a:bodyPr>
          <a:lstStyle/>
          <a:p>
            <a:pPr algn="just"/>
            <a:r>
              <a:rPr lang="es-MX" sz="2800" dirty="0"/>
              <a:t>Nota Aclaratoria</a:t>
            </a:r>
          </a:p>
          <a:p>
            <a:pPr algn="just"/>
            <a:endParaRPr lang="es-MX" sz="2800" dirty="0"/>
          </a:p>
          <a:p>
            <a:pPr algn="just"/>
            <a:r>
              <a:rPr lang="es-MX" sz="2800" dirty="0"/>
              <a:t>Los Talleres y demás actividades, se iniciaron muy tarde por los cambios implementados por parte de la Junta Nacional actual, los cuales a nivel nacional fue un factor determinante en el inicio de las gestiones del 2026 a pesar de a experiencia de esta Junta Regional, hemos sido de las primeras Juntas Regionales  en Iniciar labores como corresponde.</a:t>
            </a:r>
          </a:p>
          <a:p>
            <a:pPr algn="just"/>
            <a:r>
              <a:rPr lang="es-MX" sz="2800" dirty="0"/>
              <a:t>Además se tuvo que ajustar mucho el presupuesto y realizar muchas sesiones de trabajo para llegar a los ajustes solicitados por JN.</a:t>
            </a:r>
          </a:p>
        </p:txBody>
      </p:sp>
    </p:spTree>
    <p:extLst>
      <p:ext uri="{BB962C8B-B14F-4D97-AF65-F5344CB8AC3E}">
        <p14:creationId xmlns:p14="http://schemas.microsoft.com/office/powerpoint/2010/main" val="2923084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C3B7EF-5D1A-4FA9-B7EB-37E56BB60A1C}"/>
              </a:ext>
            </a:extLst>
          </p:cNvPr>
          <p:cNvSpPr>
            <a:spLocks noGrp="1"/>
          </p:cNvSpPr>
          <p:nvPr>
            <p:ph type="title"/>
          </p:nvPr>
        </p:nvSpPr>
        <p:spPr/>
        <p:txBody>
          <a:bodyPr/>
          <a:lstStyle/>
          <a:p>
            <a:r>
              <a:rPr lang="es-MX" dirty="0"/>
              <a:t>Taller: Salud Mental</a:t>
            </a:r>
          </a:p>
        </p:txBody>
      </p:sp>
      <p:pic>
        <p:nvPicPr>
          <p:cNvPr id="4" name="Imagen 3">
            <a:extLst>
              <a:ext uri="{FF2B5EF4-FFF2-40B4-BE49-F238E27FC236}">
                <a16:creationId xmlns:a16="http://schemas.microsoft.com/office/drawing/2014/main" id="{85AAE71B-B85A-4E71-9435-316B3ECCCE72}"/>
              </a:ext>
            </a:extLst>
          </p:cNvPr>
          <p:cNvPicPr>
            <a:picLocks noChangeAspect="1"/>
          </p:cNvPicPr>
          <p:nvPr/>
        </p:nvPicPr>
        <p:blipFill>
          <a:blip r:embed="rId2"/>
          <a:stretch>
            <a:fillRect/>
          </a:stretch>
        </p:blipFill>
        <p:spPr>
          <a:xfrm>
            <a:off x="7073153" y="1612338"/>
            <a:ext cx="4715435" cy="5245662"/>
          </a:xfrm>
          <a:prstGeom prst="rect">
            <a:avLst/>
          </a:prstGeom>
        </p:spPr>
      </p:pic>
      <p:sp>
        <p:nvSpPr>
          <p:cNvPr id="5" name="CuadroTexto 4">
            <a:extLst>
              <a:ext uri="{FF2B5EF4-FFF2-40B4-BE49-F238E27FC236}">
                <a16:creationId xmlns:a16="http://schemas.microsoft.com/office/drawing/2014/main" id="{E75C6E12-DE5C-496C-B134-748917721FC1}"/>
              </a:ext>
            </a:extLst>
          </p:cNvPr>
          <p:cNvSpPr txBox="1"/>
          <p:nvPr/>
        </p:nvSpPr>
        <p:spPr>
          <a:xfrm>
            <a:off x="923365" y="1846729"/>
            <a:ext cx="4715435" cy="4524315"/>
          </a:xfrm>
          <a:prstGeom prst="rect">
            <a:avLst/>
          </a:prstGeom>
          <a:noFill/>
        </p:spPr>
        <p:txBody>
          <a:bodyPr wrap="square" rtlCol="0">
            <a:spAutoFit/>
          </a:bodyPr>
          <a:lstStyle/>
          <a:p>
            <a:pPr algn="just"/>
            <a:r>
              <a:rPr lang="es-MX" sz="2400" dirty="0"/>
              <a:t>Dirigido para 107 colegiados:</a:t>
            </a:r>
          </a:p>
          <a:p>
            <a:pPr algn="just"/>
            <a:endParaRPr lang="es-MX" sz="2400" dirty="0"/>
          </a:p>
          <a:p>
            <a:pPr algn="just"/>
            <a:r>
              <a:rPr lang="es-MX" sz="2400" dirty="0"/>
              <a:t>La presencia no era la esperada porque sobraron muchos campos, sin embargo esto corresponde a una decisión de Junta Nacional en la cual desean mayor numero de colegiados pero con un ajuste al presupuesto de las actividades ya que se conserva el mismo presupuesto que para un curso para 30 colegiados.</a:t>
            </a:r>
          </a:p>
        </p:txBody>
      </p:sp>
    </p:spTree>
    <p:extLst>
      <p:ext uri="{BB962C8B-B14F-4D97-AF65-F5344CB8AC3E}">
        <p14:creationId xmlns:p14="http://schemas.microsoft.com/office/powerpoint/2010/main" val="2586947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BE52DC-717F-409D-8FC0-9F597B7270D3}"/>
              </a:ext>
            </a:extLst>
          </p:cNvPr>
          <p:cNvSpPr>
            <a:spLocks noGrp="1"/>
          </p:cNvSpPr>
          <p:nvPr>
            <p:ph type="title"/>
          </p:nvPr>
        </p:nvSpPr>
        <p:spPr/>
        <p:txBody>
          <a:bodyPr>
            <a:normAutofit fontScale="90000"/>
          </a:bodyPr>
          <a:lstStyle/>
          <a:p>
            <a:r>
              <a:rPr lang="es-MX" dirty="0"/>
              <a:t>Taller:  Manejo Regulatorio de las Conductas y Evaluación de los Aprendizajes</a:t>
            </a:r>
          </a:p>
        </p:txBody>
      </p:sp>
      <p:pic>
        <p:nvPicPr>
          <p:cNvPr id="4" name="Imagen 3">
            <a:extLst>
              <a:ext uri="{FF2B5EF4-FFF2-40B4-BE49-F238E27FC236}">
                <a16:creationId xmlns:a16="http://schemas.microsoft.com/office/drawing/2014/main" id="{411122C2-42BD-4505-A799-D086191CDCAC}"/>
              </a:ext>
            </a:extLst>
          </p:cNvPr>
          <p:cNvPicPr>
            <a:picLocks noChangeAspect="1"/>
          </p:cNvPicPr>
          <p:nvPr/>
        </p:nvPicPr>
        <p:blipFill>
          <a:blip r:embed="rId2"/>
          <a:stretch>
            <a:fillRect/>
          </a:stretch>
        </p:blipFill>
        <p:spPr>
          <a:xfrm>
            <a:off x="6400801" y="1435285"/>
            <a:ext cx="5791199" cy="5234456"/>
          </a:xfrm>
          <a:prstGeom prst="rect">
            <a:avLst/>
          </a:prstGeom>
        </p:spPr>
      </p:pic>
      <p:sp>
        <p:nvSpPr>
          <p:cNvPr id="5" name="CuadroTexto 4">
            <a:extLst>
              <a:ext uri="{FF2B5EF4-FFF2-40B4-BE49-F238E27FC236}">
                <a16:creationId xmlns:a16="http://schemas.microsoft.com/office/drawing/2014/main" id="{B6CDDF73-4333-4910-85CD-E6754AB60F1B}"/>
              </a:ext>
            </a:extLst>
          </p:cNvPr>
          <p:cNvSpPr txBox="1"/>
          <p:nvPr/>
        </p:nvSpPr>
        <p:spPr>
          <a:xfrm>
            <a:off x="367553" y="1936376"/>
            <a:ext cx="4527176" cy="4524315"/>
          </a:xfrm>
          <a:prstGeom prst="rect">
            <a:avLst/>
          </a:prstGeom>
          <a:noFill/>
        </p:spPr>
        <p:txBody>
          <a:bodyPr wrap="square" rtlCol="0">
            <a:spAutoFit/>
          </a:bodyPr>
          <a:lstStyle/>
          <a:p>
            <a:pPr algn="just"/>
            <a:r>
              <a:rPr lang="es-MX" sz="2400" dirty="0"/>
              <a:t>Dirigido para 103 colegiados:</a:t>
            </a:r>
          </a:p>
          <a:p>
            <a:pPr algn="just"/>
            <a:endParaRPr lang="es-MX" sz="2400" dirty="0"/>
          </a:p>
          <a:p>
            <a:pPr algn="just"/>
            <a:r>
              <a:rPr lang="es-MX" sz="2400" dirty="0"/>
              <a:t>La presencia no era la esperada porque sobraron muchos campos, sin embargo esto corresponde a una decisión de Junta Nacional en la cual desean mayor numero de colegiados pero con un ajuste al presupuesto de las actividades ya que se conserva el mismo presupuesto que para un curso para 30 colegiados.</a:t>
            </a:r>
          </a:p>
        </p:txBody>
      </p:sp>
    </p:spTree>
    <p:extLst>
      <p:ext uri="{BB962C8B-B14F-4D97-AF65-F5344CB8AC3E}">
        <p14:creationId xmlns:p14="http://schemas.microsoft.com/office/powerpoint/2010/main" val="1957548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22E6FD-F7C3-449F-ADB3-D1646131382C}"/>
              </a:ext>
            </a:extLst>
          </p:cNvPr>
          <p:cNvSpPr>
            <a:spLocks noGrp="1"/>
          </p:cNvSpPr>
          <p:nvPr>
            <p:ph type="title"/>
          </p:nvPr>
        </p:nvSpPr>
        <p:spPr/>
        <p:txBody>
          <a:bodyPr>
            <a:normAutofit/>
          </a:bodyPr>
          <a:lstStyle/>
          <a:p>
            <a:r>
              <a:rPr lang="es-MX" dirty="0"/>
              <a:t>Otras actividades : “Clásica sol y Arena”</a:t>
            </a:r>
          </a:p>
        </p:txBody>
      </p:sp>
      <p:sp>
        <p:nvSpPr>
          <p:cNvPr id="4" name="CuadroTexto 3">
            <a:extLst>
              <a:ext uri="{FF2B5EF4-FFF2-40B4-BE49-F238E27FC236}">
                <a16:creationId xmlns:a16="http://schemas.microsoft.com/office/drawing/2014/main" id="{94ED6F0D-7FED-4361-A0D5-C9CD3B38FE2F}"/>
              </a:ext>
            </a:extLst>
          </p:cNvPr>
          <p:cNvSpPr txBox="1"/>
          <p:nvPr/>
        </p:nvSpPr>
        <p:spPr>
          <a:xfrm>
            <a:off x="645459" y="1783976"/>
            <a:ext cx="4455459" cy="4524315"/>
          </a:xfrm>
          <a:prstGeom prst="rect">
            <a:avLst/>
          </a:prstGeom>
          <a:noFill/>
        </p:spPr>
        <p:txBody>
          <a:bodyPr wrap="square" rtlCol="0">
            <a:spAutoFit/>
          </a:bodyPr>
          <a:lstStyle/>
          <a:p>
            <a:pPr algn="just"/>
            <a:r>
              <a:rPr lang="es-MX" sz="2400" dirty="0"/>
              <a:t>Se logra atender más de 100 colegiados con un presupuesto menor de 50 mil colones, gracias al trabajo de esta Junta Regional y del Tesorero Lic. Michael Chavarría, el cual realiza la labor de hacer ensaladas de frutas  sin hacer un gasto innecesario de comprarlas, sino al contrario las preparo  y  el departamento de Colypro nos colabora con hidratación y mobiliario.</a:t>
            </a:r>
          </a:p>
        </p:txBody>
      </p:sp>
      <p:pic>
        <p:nvPicPr>
          <p:cNvPr id="5" name="Imagen 4">
            <a:extLst>
              <a:ext uri="{FF2B5EF4-FFF2-40B4-BE49-F238E27FC236}">
                <a16:creationId xmlns:a16="http://schemas.microsoft.com/office/drawing/2014/main" id="{705B70EB-8D5B-476B-A399-91CB6BE1FAC5}"/>
              </a:ext>
            </a:extLst>
          </p:cNvPr>
          <p:cNvPicPr>
            <a:picLocks noChangeAspect="1"/>
          </p:cNvPicPr>
          <p:nvPr/>
        </p:nvPicPr>
        <p:blipFill>
          <a:blip r:embed="rId2"/>
          <a:stretch>
            <a:fillRect/>
          </a:stretch>
        </p:blipFill>
        <p:spPr>
          <a:xfrm>
            <a:off x="6328620" y="1709395"/>
            <a:ext cx="5549615" cy="4861733"/>
          </a:xfrm>
          <a:prstGeom prst="rect">
            <a:avLst/>
          </a:prstGeom>
        </p:spPr>
      </p:pic>
    </p:spTree>
    <p:extLst>
      <p:ext uri="{BB962C8B-B14F-4D97-AF65-F5344CB8AC3E}">
        <p14:creationId xmlns:p14="http://schemas.microsoft.com/office/powerpoint/2010/main" val="2201050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572AB0-11AC-4702-843E-1F3B7C585B51}"/>
              </a:ext>
            </a:extLst>
          </p:cNvPr>
          <p:cNvSpPr>
            <a:spLocks noGrp="1"/>
          </p:cNvSpPr>
          <p:nvPr>
            <p:ph type="title"/>
          </p:nvPr>
        </p:nvSpPr>
        <p:spPr/>
        <p:txBody>
          <a:bodyPr/>
          <a:lstStyle/>
          <a:p>
            <a:r>
              <a:rPr lang="es-MX" dirty="0"/>
              <a:t>Cierre de Escuela de Fútbol</a:t>
            </a:r>
          </a:p>
        </p:txBody>
      </p:sp>
      <p:pic>
        <p:nvPicPr>
          <p:cNvPr id="4" name="Imagen 3">
            <a:extLst>
              <a:ext uri="{FF2B5EF4-FFF2-40B4-BE49-F238E27FC236}">
                <a16:creationId xmlns:a16="http://schemas.microsoft.com/office/drawing/2014/main" id="{4B7D5647-18E9-43D2-9FB9-6693F56B0865}"/>
              </a:ext>
            </a:extLst>
          </p:cNvPr>
          <p:cNvPicPr>
            <a:picLocks noChangeAspect="1"/>
          </p:cNvPicPr>
          <p:nvPr/>
        </p:nvPicPr>
        <p:blipFill>
          <a:blip r:embed="rId2"/>
          <a:stretch>
            <a:fillRect/>
          </a:stretch>
        </p:blipFill>
        <p:spPr>
          <a:xfrm>
            <a:off x="699246" y="1628775"/>
            <a:ext cx="5952565" cy="4464424"/>
          </a:xfrm>
          <a:prstGeom prst="rect">
            <a:avLst/>
          </a:prstGeom>
        </p:spPr>
      </p:pic>
      <p:sp>
        <p:nvSpPr>
          <p:cNvPr id="5" name="CuadroTexto 4">
            <a:extLst>
              <a:ext uri="{FF2B5EF4-FFF2-40B4-BE49-F238E27FC236}">
                <a16:creationId xmlns:a16="http://schemas.microsoft.com/office/drawing/2014/main" id="{80030FD3-7C8F-4102-AA20-FE6F16B5B27F}"/>
              </a:ext>
            </a:extLst>
          </p:cNvPr>
          <p:cNvSpPr txBox="1"/>
          <p:nvPr/>
        </p:nvSpPr>
        <p:spPr>
          <a:xfrm>
            <a:off x="7270376" y="1783976"/>
            <a:ext cx="4419600" cy="3046988"/>
          </a:xfrm>
          <a:prstGeom prst="rect">
            <a:avLst/>
          </a:prstGeom>
          <a:noFill/>
        </p:spPr>
        <p:txBody>
          <a:bodyPr wrap="square" rtlCol="0">
            <a:spAutoFit/>
          </a:bodyPr>
          <a:lstStyle/>
          <a:p>
            <a:pPr algn="just"/>
            <a:r>
              <a:rPr lang="es-MX" sz="2400" dirty="0"/>
              <a:t>La Escuelita de Fútbol para hijos de colegiados, fue una lucha de la Junta Regional Actual, y el tratar de mantenerla abierta, sin embargo ya fue un proyecto insostenible para la COLYPRO y Junta Nacional, el cual deciden cerrarla.</a:t>
            </a:r>
          </a:p>
        </p:txBody>
      </p:sp>
    </p:spTree>
    <p:extLst>
      <p:ext uri="{BB962C8B-B14F-4D97-AF65-F5344CB8AC3E}">
        <p14:creationId xmlns:p14="http://schemas.microsoft.com/office/powerpoint/2010/main" val="302755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16B8AB-5DDE-4C83-8C2D-0C5A74B7AD5B}"/>
              </a:ext>
            </a:extLst>
          </p:cNvPr>
          <p:cNvSpPr>
            <a:spLocks noGrp="1"/>
          </p:cNvSpPr>
          <p:nvPr>
            <p:ph type="title"/>
          </p:nvPr>
        </p:nvSpPr>
        <p:spPr/>
        <p:txBody>
          <a:bodyPr>
            <a:normAutofit fontScale="90000"/>
          </a:bodyPr>
          <a:lstStyle/>
          <a:p>
            <a:r>
              <a:rPr lang="es-MX" dirty="0"/>
              <a:t>Se eliminan las actividades recreativas como campeonatos de futbol sala regionales</a:t>
            </a:r>
          </a:p>
        </p:txBody>
      </p:sp>
      <p:pic>
        <p:nvPicPr>
          <p:cNvPr id="5" name="Imagen 4">
            <a:extLst>
              <a:ext uri="{FF2B5EF4-FFF2-40B4-BE49-F238E27FC236}">
                <a16:creationId xmlns:a16="http://schemas.microsoft.com/office/drawing/2014/main" id="{DA9FAADC-8481-480D-8121-2EE214A15E85}"/>
              </a:ext>
            </a:extLst>
          </p:cNvPr>
          <p:cNvPicPr>
            <a:picLocks noChangeAspect="1"/>
          </p:cNvPicPr>
          <p:nvPr/>
        </p:nvPicPr>
        <p:blipFill>
          <a:blip r:embed="rId2"/>
          <a:stretch>
            <a:fillRect/>
          </a:stretch>
        </p:blipFill>
        <p:spPr>
          <a:xfrm>
            <a:off x="500062" y="1775011"/>
            <a:ext cx="4743257" cy="4204447"/>
          </a:xfrm>
          <a:prstGeom prst="rect">
            <a:avLst/>
          </a:prstGeom>
        </p:spPr>
      </p:pic>
      <p:sp>
        <p:nvSpPr>
          <p:cNvPr id="6" name="CuadroTexto 5">
            <a:extLst>
              <a:ext uri="{FF2B5EF4-FFF2-40B4-BE49-F238E27FC236}">
                <a16:creationId xmlns:a16="http://schemas.microsoft.com/office/drawing/2014/main" id="{64B762BE-D6FF-4E06-874A-3C73AE95D662}"/>
              </a:ext>
            </a:extLst>
          </p:cNvPr>
          <p:cNvSpPr txBox="1"/>
          <p:nvPr/>
        </p:nvSpPr>
        <p:spPr>
          <a:xfrm>
            <a:off x="6096000" y="1659285"/>
            <a:ext cx="5082988" cy="3539430"/>
          </a:xfrm>
          <a:prstGeom prst="rect">
            <a:avLst/>
          </a:prstGeom>
          <a:noFill/>
        </p:spPr>
        <p:txBody>
          <a:bodyPr wrap="square" rtlCol="0">
            <a:spAutoFit/>
          </a:bodyPr>
          <a:lstStyle/>
          <a:p>
            <a:pPr algn="just"/>
            <a:r>
              <a:rPr lang="es-MX" sz="3200" dirty="0"/>
              <a:t>La Nueva Junta Nacional hace recortes en estas actividades y se hace el cierre de las mismas, por la cual Puntarenas no tendrá más equipos de futbol sala femenino ni masculino</a:t>
            </a:r>
          </a:p>
        </p:txBody>
      </p:sp>
    </p:spTree>
    <p:extLst>
      <p:ext uri="{BB962C8B-B14F-4D97-AF65-F5344CB8AC3E}">
        <p14:creationId xmlns:p14="http://schemas.microsoft.com/office/powerpoint/2010/main" val="2625552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EFB9AA-D8C4-41CE-9035-9D2C54766CEE}"/>
              </a:ext>
            </a:extLst>
          </p:cNvPr>
          <p:cNvSpPr>
            <a:spLocks noGrp="1"/>
          </p:cNvSpPr>
          <p:nvPr>
            <p:ph type="title"/>
          </p:nvPr>
        </p:nvSpPr>
        <p:spPr>
          <a:xfrm>
            <a:off x="500061" y="736415"/>
            <a:ext cx="10311373" cy="724832"/>
          </a:xfrm>
        </p:spPr>
        <p:txBody>
          <a:bodyPr>
            <a:normAutofit/>
          </a:bodyPr>
          <a:lstStyle/>
          <a:p>
            <a:pPr algn="ctr"/>
            <a:r>
              <a:rPr lang="es-MX" sz="3600" dirty="0"/>
              <a:t>Faltan muchas actividades:</a:t>
            </a:r>
          </a:p>
        </p:txBody>
      </p:sp>
      <p:sp>
        <p:nvSpPr>
          <p:cNvPr id="5" name="CuadroTexto 4">
            <a:extLst>
              <a:ext uri="{FF2B5EF4-FFF2-40B4-BE49-F238E27FC236}">
                <a16:creationId xmlns:a16="http://schemas.microsoft.com/office/drawing/2014/main" id="{444A270A-04D2-49BC-818F-8B221F994FEB}"/>
              </a:ext>
            </a:extLst>
          </p:cNvPr>
          <p:cNvSpPr txBox="1"/>
          <p:nvPr/>
        </p:nvSpPr>
        <p:spPr>
          <a:xfrm>
            <a:off x="2805953" y="2528047"/>
            <a:ext cx="6840071" cy="2308324"/>
          </a:xfrm>
          <a:prstGeom prst="rect">
            <a:avLst/>
          </a:prstGeom>
          <a:noFill/>
        </p:spPr>
        <p:txBody>
          <a:bodyPr wrap="square" rtlCol="0">
            <a:spAutoFit/>
          </a:bodyPr>
          <a:lstStyle/>
          <a:p>
            <a:pPr algn="just"/>
            <a:r>
              <a:rPr lang="es-MX" sz="3600" dirty="0"/>
              <a:t>Dios bendiga Puntarenas</a:t>
            </a:r>
          </a:p>
          <a:p>
            <a:pPr algn="just"/>
            <a:r>
              <a:rPr lang="es-MX" sz="3600" dirty="0"/>
              <a:t>Dios bendiga COLYPRO</a:t>
            </a:r>
          </a:p>
          <a:p>
            <a:pPr algn="just"/>
            <a:r>
              <a:rPr lang="es-MX" sz="3600" dirty="0"/>
              <a:t>DIOS LES BENDIGA a cada uno de ustedes amigos.</a:t>
            </a:r>
          </a:p>
        </p:txBody>
      </p:sp>
    </p:spTree>
    <p:extLst>
      <p:ext uri="{BB962C8B-B14F-4D97-AF65-F5344CB8AC3E}">
        <p14:creationId xmlns:p14="http://schemas.microsoft.com/office/powerpoint/2010/main" val="1534280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B5A7B-3283-914E-9E4A-7429890E0A80}"/>
              </a:ext>
            </a:extLst>
          </p:cNvPr>
          <p:cNvSpPr>
            <a:spLocks noGrp="1"/>
          </p:cNvSpPr>
          <p:nvPr>
            <p:ph type="title"/>
          </p:nvPr>
        </p:nvSpPr>
        <p:spPr/>
        <p:txBody>
          <a:bodyPr>
            <a:normAutofit fontScale="90000"/>
          </a:bodyPr>
          <a:lstStyle/>
          <a:p>
            <a:r>
              <a:rPr lang="es-MX" sz="3600" u="sng" dirty="0"/>
              <a:t>Sobre el PAO 2025</a:t>
            </a:r>
            <a:endParaRPr lang="en-CR" sz="3600" dirty="0"/>
          </a:p>
        </p:txBody>
      </p:sp>
      <p:sp>
        <p:nvSpPr>
          <p:cNvPr id="3" name="Content Placeholder 2">
            <a:extLst>
              <a:ext uri="{FF2B5EF4-FFF2-40B4-BE49-F238E27FC236}">
                <a16:creationId xmlns:a16="http://schemas.microsoft.com/office/drawing/2014/main" id="{58FBCBCA-ECE8-6649-B099-92D41C4B81DC}"/>
              </a:ext>
            </a:extLst>
          </p:cNvPr>
          <p:cNvSpPr>
            <a:spLocks noGrp="1"/>
          </p:cNvSpPr>
          <p:nvPr>
            <p:ph idx="1"/>
          </p:nvPr>
        </p:nvSpPr>
        <p:spPr/>
        <p:txBody>
          <a:bodyPr/>
          <a:lstStyle/>
          <a:p>
            <a:r>
              <a:rPr lang="es-MX" sz="2800" b="1" dirty="0"/>
              <a:t>Detalles Generales </a:t>
            </a:r>
          </a:p>
          <a:p>
            <a:endParaRPr lang="es-MX" sz="2800" b="1" dirty="0"/>
          </a:p>
          <a:p>
            <a:r>
              <a:rPr lang="es-MX" sz="2800" dirty="0"/>
              <a:t>Se cumplió al 100%</a:t>
            </a:r>
          </a:p>
          <a:p>
            <a:endParaRPr lang="es-MX" sz="2800" dirty="0"/>
          </a:p>
          <a:p>
            <a:r>
              <a:rPr lang="es-MX" sz="2800" dirty="0"/>
              <a:t>Se realizaron modificaciones presupuestarias y de monto, con el fin de brindarle una mejor atención al colegiado.</a:t>
            </a:r>
          </a:p>
          <a:p>
            <a:endParaRPr lang="es-MX" sz="2800" dirty="0"/>
          </a:p>
          <a:p>
            <a:r>
              <a:rPr lang="es-MX" sz="2800" dirty="0"/>
              <a:t>Dentro de las modificaciones que se realizaron, algunas fueron acogiendo las recomendaciones de colegiados. </a:t>
            </a:r>
            <a:endParaRPr lang="en-CR" sz="2800" dirty="0"/>
          </a:p>
        </p:txBody>
      </p:sp>
    </p:spTree>
    <p:extLst>
      <p:ext uri="{BB962C8B-B14F-4D97-AF65-F5344CB8AC3E}">
        <p14:creationId xmlns:p14="http://schemas.microsoft.com/office/powerpoint/2010/main" val="3001543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44D297A-3B06-457C-809C-8DF7137E7D65}"/>
              </a:ext>
            </a:extLst>
          </p:cNvPr>
          <p:cNvSpPr txBox="1">
            <a:spLocks/>
          </p:cNvSpPr>
          <p:nvPr/>
        </p:nvSpPr>
        <p:spPr>
          <a:xfrm>
            <a:off x="197223" y="78721"/>
            <a:ext cx="9219733" cy="11718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6000" b="1" kern="1200">
                <a:solidFill>
                  <a:srgbClr val="004C94"/>
                </a:solidFill>
                <a:latin typeface="Century Gothic" charset="0"/>
                <a:ea typeface="Century Gothic" charset="0"/>
                <a:cs typeface="Century Gothic" charset="0"/>
              </a:defRPr>
            </a:lvl1pPr>
          </a:lstStyle>
          <a:p>
            <a:r>
              <a:rPr lang="es-MX" sz="3200" dirty="0"/>
              <a:t>Sobre PAO 2025/2026 y distribución Presupuestaria</a:t>
            </a:r>
            <a:endParaRPr lang="en-CR" sz="3200" dirty="0"/>
          </a:p>
        </p:txBody>
      </p:sp>
      <p:sp>
        <p:nvSpPr>
          <p:cNvPr id="10" name="Marcador de posición de imagen 9">
            <a:extLst>
              <a:ext uri="{FF2B5EF4-FFF2-40B4-BE49-F238E27FC236}">
                <a16:creationId xmlns:a16="http://schemas.microsoft.com/office/drawing/2014/main" id="{F60032C0-0E46-4FDC-9D55-88263B95E66A}"/>
              </a:ext>
            </a:extLst>
          </p:cNvPr>
          <p:cNvSpPr>
            <a:spLocks noGrp="1"/>
          </p:cNvSpPr>
          <p:nvPr>
            <p:ph type="pic" sz="quarter" idx="11"/>
          </p:nvPr>
        </p:nvSpPr>
        <p:spPr/>
      </p:sp>
      <p:pic>
        <p:nvPicPr>
          <p:cNvPr id="11" name="Imagen 10">
            <a:extLst>
              <a:ext uri="{FF2B5EF4-FFF2-40B4-BE49-F238E27FC236}">
                <a16:creationId xmlns:a16="http://schemas.microsoft.com/office/drawing/2014/main" id="{C6FBE2C0-0377-4FA7-8E47-5F38684AB595}"/>
              </a:ext>
            </a:extLst>
          </p:cNvPr>
          <p:cNvPicPr>
            <a:picLocks noChangeAspect="1"/>
          </p:cNvPicPr>
          <p:nvPr/>
        </p:nvPicPr>
        <p:blipFill>
          <a:blip r:embed="rId2"/>
          <a:stretch>
            <a:fillRect/>
          </a:stretch>
        </p:blipFill>
        <p:spPr>
          <a:xfrm>
            <a:off x="0" y="2241177"/>
            <a:ext cx="12192000" cy="4497762"/>
          </a:xfrm>
          <a:prstGeom prst="rect">
            <a:avLst/>
          </a:prstGeom>
        </p:spPr>
      </p:pic>
    </p:spTree>
    <p:extLst>
      <p:ext uri="{BB962C8B-B14F-4D97-AF65-F5344CB8AC3E}">
        <p14:creationId xmlns:p14="http://schemas.microsoft.com/office/powerpoint/2010/main" val="1942261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2B7B8-E22E-BA4B-8EB1-15C50C4488C1}"/>
              </a:ext>
            </a:extLst>
          </p:cNvPr>
          <p:cNvSpPr>
            <a:spLocks noGrp="1"/>
          </p:cNvSpPr>
          <p:nvPr>
            <p:ph type="title"/>
          </p:nvPr>
        </p:nvSpPr>
        <p:spPr>
          <a:xfrm>
            <a:off x="426290" y="531438"/>
            <a:ext cx="9659004" cy="1171855"/>
          </a:xfrm>
        </p:spPr>
        <p:txBody>
          <a:bodyPr>
            <a:noAutofit/>
          </a:bodyPr>
          <a:lstStyle/>
          <a:p>
            <a:r>
              <a:rPr lang="es-MX" sz="3200" dirty="0"/>
              <a:t>Talleres pendientes después de asamblea 2025</a:t>
            </a:r>
            <a:endParaRPr lang="en-CR" sz="3200" dirty="0"/>
          </a:p>
        </p:txBody>
      </p:sp>
      <p:sp>
        <p:nvSpPr>
          <p:cNvPr id="7" name="Marcador de contenido 6">
            <a:extLst>
              <a:ext uri="{FF2B5EF4-FFF2-40B4-BE49-F238E27FC236}">
                <a16:creationId xmlns:a16="http://schemas.microsoft.com/office/drawing/2014/main" id="{B6EDA555-F4BE-4106-AB15-93A9789A5547}"/>
              </a:ext>
            </a:extLst>
          </p:cNvPr>
          <p:cNvSpPr>
            <a:spLocks noGrp="1"/>
          </p:cNvSpPr>
          <p:nvPr>
            <p:ph idx="1"/>
          </p:nvPr>
        </p:nvSpPr>
        <p:spPr/>
        <p:txBody>
          <a:bodyPr>
            <a:normAutofit/>
          </a:bodyPr>
          <a:lstStyle/>
          <a:p>
            <a:r>
              <a:rPr lang="es-MX" sz="2000" b="1" dirty="0"/>
              <a:t>Taller sobre Salud Financiera</a:t>
            </a:r>
          </a:p>
          <a:p>
            <a:endParaRPr lang="es-MX" sz="2000" b="1" dirty="0"/>
          </a:p>
          <a:p>
            <a:r>
              <a:rPr lang="es-MX" sz="2000" b="1" dirty="0"/>
              <a:t>Fecha: 09 agosto del 2025 </a:t>
            </a:r>
          </a:p>
          <a:p>
            <a:r>
              <a:rPr lang="es-MX" sz="2000" b="1" dirty="0"/>
              <a:t>Monto del taller entre capacitador </a:t>
            </a:r>
          </a:p>
          <a:p>
            <a:r>
              <a:rPr lang="es-MX" sz="2000" b="1" dirty="0"/>
              <a:t>y alimentación </a:t>
            </a:r>
            <a:r>
              <a:rPr lang="es-MX" dirty="0"/>
              <a:t>₡528,795.00</a:t>
            </a:r>
            <a:r>
              <a:rPr lang="es-MX" sz="2000" dirty="0"/>
              <a:t> </a:t>
            </a:r>
            <a:endParaRPr lang="es-MX" sz="2000" b="1" dirty="0"/>
          </a:p>
          <a:p>
            <a:endParaRPr lang="es-MX" sz="2000" b="1" dirty="0"/>
          </a:p>
        </p:txBody>
      </p:sp>
      <p:pic>
        <p:nvPicPr>
          <p:cNvPr id="8" name="Imagen 7">
            <a:extLst>
              <a:ext uri="{FF2B5EF4-FFF2-40B4-BE49-F238E27FC236}">
                <a16:creationId xmlns:a16="http://schemas.microsoft.com/office/drawing/2014/main" id="{2F1E81B3-93B9-460C-849F-73DD123843DD}"/>
              </a:ext>
            </a:extLst>
          </p:cNvPr>
          <p:cNvPicPr>
            <a:picLocks noChangeAspect="1"/>
          </p:cNvPicPr>
          <p:nvPr/>
        </p:nvPicPr>
        <p:blipFill>
          <a:blip r:embed="rId2"/>
          <a:stretch>
            <a:fillRect/>
          </a:stretch>
        </p:blipFill>
        <p:spPr>
          <a:xfrm>
            <a:off x="5903257" y="1628776"/>
            <a:ext cx="4554071" cy="4554071"/>
          </a:xfrm>
          <a:prstGeom prst="rect">
            <a:avLst/>
          </a:prstGeom>
        </p:spPr>
      </p:pic>
      <p:sp>
        <p:nvSpPr>
          <p:cNvPr id="9" name="CuadroTexto 8">
            <a:extLst>
              <a:ext uri="{FF2B5EF4-FFF2-40B4-BE49-F238E27FC236}">
                <a16:creationId xmlns:a16="http://schemas.microsoft.com/office/drawing/2014/main" id="{550587BD-8154-49CE-92E2-1517523A915E}"/>
              </a:ext>
            </a:extLst>
          </p:cNvPr>
          <p:cNvSpPr txBox="1"/>
          <p:nvPr/>
        </p:nvSpPr>
        <p:spPr>
          <a:xfrm>
            <a:off x="690282" y="3966856"/>
            <a:ext cx="4419600" cy="2215991"/>
          </a:xfrm>
          <a:prstGeom prst="rect">
            <a:avLst/>
          </a:prstGeom>
          <a:noFill/>
        </p:spPr>
        <p:txBody>
          <a:bodyPr wrap="square" rtlCol="0">
            <a:spAutoFit/>
          </a:bodyPr>
          <a:lstStyle/>
          <a:p>
            <a:pPr marL="285750" indent="-285750">
              <a:buFont typeface="Arial" panose="020B0604020202020204" pitchFamily="34" charset="0"/>
              <a:buChar char="•"/>
            </a:pPr>
            <a:r>
              <a:rPr lang="es-MX" sz="2400" dirty="0"/>
              <a:t>Sobraron campos </a:t>
            </a:r>
            <a:r>
              <a:rPr lang="es-MX" sz="1600" dirty="0"/>
              <a:t>( la alimentación sobrante se reparte entre los asistentes)</a:t>
            </a:r>
          </a:p>
          <a:p>
            <a:endParaRPr lang="es-MX" sz="2400" dirty="0"/>
          </a:p>
          <a:p>
            <a:pPr marL="285750" indent="-285750">
              <a:buFont typeface="Arial" panose="020B0604020202020204" pitchFamily="34" charset="0"/>
              <a:buChar char="•"/>
            </a:pPr>
            <a:r>
              <a:rPr lang="es-MX" sz="2400" dirty="0"/>
              <a:t>Se cumplió con la perspectiva del colegiado presente y de la Junta Regional de Puntarenas</a:t>
            </a:r>
          </a:p>
        </p:txBody>
      </p:sp>
    </p:spTree>
    <p:extLst>
      <p:ext uri="{BB962C8B-B14F-4D97-AF65-F5344CB8AC3E}">
        <p14:creationId xmlns:p14="http://schemas.microsoft.com/office/powerpoint/2010/main" val="3513352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1B511-CFF9-834F-9300-7C44691D06FE}"/>
              </a:ext>
            </a:extLst>
          </p:cNvPr>
          <p:cNvSpPr>
            <a:spLocks noGrp="1"/>
          </p:cNvSpPr>
          <p:nvPr>
            <p:ph type="title"/>
          </p:nvPr>
        </p:nvSpPr>
        <p:spPr/>
        <p:txBody>
          <a:bodyPr/>
          <a:lstStyle/>
          <a:p>
            <a:r>
              <a:rPr lang="es-MX" dirty="0"/>
              <a:t>Taller: Conociendo mi Máscara</a:t>
            </a:r>
            <a:endParaRPr lang="en-CR" dirty="0"/>
          </a:p>
        </p:txBody>
      </p:sp>
      <p:sp>
        <p:nvSpPr>
          <p:cNvPr id="6" name="Marcador de contenido 5">
            <a:extLst>
              <a:ext uri="{FF2B5EF4-FFF2-40B4-BE49-F238E27FC236}">
                <a16:creationId xmlns:a16="http://schemas.microsoft.com/office/drawing/2014/main" id="{00062C51-6F13-4D27-BED9-365D6016456B}"/>
              </a:ext>
            </a:extLst>
          </p:cNvPr>
          <p:cNvSpPr txBox="1">
            <a:spLocks noGrp="1"/>
          </p:cNvSpPr>
          <p:nvPr>
            <p:ph sz="half" idx="2"/>
          </p:nvPr>
        </p:nvSpPr>
        <p:spPr>
          <a:xfrm>
            <a:off x="6275388" y="1628775"/>
            <a:ext cx="5400675" cy="3153684"/>
          </a:xfrm>
          <a:prstGeom prst="rect">
            <a:avLst/>
          </a:prstGeom>
          <a:noFill/>
        </p:spPr>
        <p:txBody>
          <a:bodyPr wrap="square" rtlCol="0">
            <a:spAutoFit/>
          </a:bodyPr>
          <a:lstStyle/>
          <a:p>
            <a:pPr marL="285750" indent="-285750">
              <a:buFont typeface="Arial" panose="020B0604020202020204" pitchFamily="34" charset="0"/>
              <a:buChar char="•"/>
            </a:pPr>
            <a:r>
              <a:rPr lang="es-MX" sz="2400" b="1" dirty="0"/>
              <a:t>Fecha: 23 agosto del 2025 </a:t>
            </a:r>
          </a:p>
          <a:p>
            <a:pPr marL="0" indent="0">
              <a:buNone/>
            </a:pPr>
            <a:endParaRPr lang="es-MX" sz="2400" dirty="0"/>
          </a:p>
          <a:p>
            <a:pPr marL="285750" indent="-285750">
              <a:buFont typeface="Arial" panose="020B0604020202020204" pitchFamily="34" charset="0"/>
              <a:buChar char="•"/>
            </a:pPr>
            <a:r>
              <a:rPr lang="es-MX" sz="2400" dirty="0"/>
              <a:t>Sobraron campos </a:t>
            </a:r>
            <a:r>
              <a:rPr lang="es-MX" sz="1600" dirty="0"/>
              <a:t>( la alimentación sobrante se reparte entre los asistentes)</a:t>
            </a:r>
          </a:p>
          <a:p>
            <a:endParaRPr lang="es-MX" sz="2400" dirty="0"/>
          </a:p>
          <a:p>
            <a:pPr marL="285750" indent="-285750">
              <a:buFont typeface="Arial" panose="020B0604020202020204" pitchFamily="34" charset="0"/>
              <a:buChar char="•"/>
            </a:pPr>
            <a:r>
              <a:rPr lang="es-MX" sz="2400" dirty="0"/>
              <a:t>Se cumplió con la perspectiva del colegiado presente y de la Junta Regional de Puntarenas</a:t>
            </a:r>
          </a:p>
        </p:txBody>
      </p:sp>
      <p:sp>
        <p:nvSpPr>
          <p:cNvPr id="8" name="Marcador de contenido 7">
            <a:extLst>
              <a:ext uri="{FF2B5EF4-FFF2-40B4-BE49-F238E27FC236}">
                <a16:creationId xmlns:a16="http://schemas.microsoft.com/office/drawing/2014/main" id="{6D2DDF63-CE95-4CA2-81B5-24B605AE64D6}"/>
              </a:ext>
            </a:extLst>
          </p:cNvPr>
          <p:cNvSpPr>
            <a:spLocks noGrp="1"/>
          </p:cNvSpPr>
          <p:nvPr>
            <p:ph sz="half" idx="1"/>
          </p:nvPr>
        </p:nvSpPr>
        <p:spPr/>
        <p:txBody>
          <a:bodyPr/>
          <a:lstStyle/>
          <a:p>
            <a:endParaRPr lang="es-MX"/>
          </a:p>
        </p:txBody>
      </p:sp>
      <p:pic>
        <p:nvPicPr>
          <p:cNvPr id="1026" name="Picture 2" descr="Taller de Arte Terapia &quot;Conociendo mi máscara&quot;. Junta Regional Puntarenas">
            <a:extLst>
              <a:ext uri="{FF2B5EF4-FFF2-40B4-BE49-F238E27FC236}">
                <a16:creationId xmlns:a16="http://schemas.microsoft.com/office/drawing/2014/main" id="{28CCC8E3-1BCD-4DF2-9448-E9A9A6DF78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670" y="1628774"/>
            <a:ext cx="5324940" cy="4860925"/>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D5F08AD2-FF95-4D07-8B6D-837840106690}"/>
              </a:ext>
            </a:extLst>
          </p:cNvPr>
          <p:cNvSpPr/>
          <p:nvPr/>
        </p:nvSpPr>
        <p:spPr>
          <a:xfrm>
            <a:off x="6983506" y="5137903"/>
            <a:ext cx="6096000" cy="646331"/>
          </a:xfrm>
          <a:prstGeom prst="rect">
            <a:avLst/>
          </a:prstGeom>
        </p:spPr>
        <p:txBody>
          <a:bodyPr>
            <a:spAutoFit/>
          </a:bodyPr>
          <a:lstStyle/>
          <a:p>
            <a:r>
              <a:rPr lang="es-MX" b="1" dirty="0"/>
              <a:t>Monto del taller entre capacitador </a:t>
            </a:r>
          </a:p>
          <a:p>
            <a:r>
              <a:rPr lang="es-MX" b="1" dirty="0"/>
              <a:t>y alimentación </a:t>
            </a:r>
            <a:r>
              <a:rPr lang="es-MX" dirty="0"/>
              <a:t>₡528,795.00 </a:t>
            </a:r>
            <a:endParaRPr lang="es-MX" b="1" dirty="0"/>
          </a:p>
        </p:txBody>
      </p:sp>
    </p:spTree>
    <p:extLst>
      <p:ext uri="{BB962C8B-B14F-4D97-AF65-F5344CB8AC3E}">
        <p14:creationId xmlns:p14="http://schemas.microsoft.com/office/powerpoint/2010/main" val="465670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923F1-73F9-DD40-9ECF-B6E80BA4AA8E}"/>
              </a:ext>
            </a:extLst>
          </p:cNvPr>
          <p:cNvSpPr>
            <a:spLocks noGrp="1"/>
          </p:cNvSpPr>
          <p:nvPr>
            <p:ph type="title"/>
          </p:nvPr>
        </p:nvSpPr>
        <p:spPr/>
        <p:txBody>
          <a:bodyPr/>
          <a:lstStyle/>
          <a:p>
            <a:r>
              <a:rPr lang="es-MX" dirty="0"/>
              <a:t>Día del Padre y la Madre “Puntarenas 2025”</a:t>
            </a:r>
            <a:endParaRPr lang="en-CR" dirty="0"/>
          </a:p>
        </p:txBody>
      </p:sp>
      <p:sp>
        <p:nvSpPr>
          <p:cNvPr id="3" name="Text Placeholder 2">
            <a:extLst>
              <a:ext uri="{FF2B5EF4-FFF2-40B4-BE49-F238E27FC236}">
                <a16:creationId xmlns:a16="http://schemas.microsoft.com/office/drawing/2014/main" id="{06BA21CE-9D11-8A4F-8781-0EC62FEA8A1E}"/>
              </a:ext>
            </a:extLst>
          </p:cNvPr>
          <p:cNvSpPr>
            <a:spLocks noGrp="1"/>
          </p:cNvSpPr>
          <p:nvPr>
            <p:ph type="body" idx="1"/>
          </p:nvPr>
        </p:nvSpPr>
        <p:spPr/>
        <p:txBody>
          <a:bodyPr/>
          <a:lstStyle/>
          <a:p>
            <a:endParaRPr lang="en-CR"/>
          </a:p>
        </p:txBody>
      </p:sp>
      <p:sp>
        <p:nvSpPr>
          <p:cNvPr id="5" name="Text Placeholder 4">
            <a:extLst>
              <a:ext uri="{FF2B5EF4-FFF2-40B4-BE49-F238E27FC236}">
                <a16:creationId xmlns:a16="http://schemas.microsoft.com/office/drawing/2014/main" id="{FE523BF0-8884-7F40-8FBD-7A59E05CB12D}"/>
              </a:ext>
            </a:extLst>
          </p:cNvPr>
          <p:cNvSpPr>
            <a:spLocks noGrp="1"/>
          </p:cNvSpPr>
          <p:nvPr>
            <p:ph type="body" sz="quarter" idx="3"/>
          </p:nvPr>
        </p:nvSpPr>
        <p:spPr/>
        <p:txBody>
          <a:bodyPr/>
          <a:lstStyle/>
          <a:p>
            <a:r>
              <a:rPr lang="es-MX" dirty="0"/>
              <a:t>30 de Agosto de 2025</a:t>
            </a:r>
            <a:endParaRPr lang="en-CR" dirty="0"/>
          </a:p>
        </p:txBody>
      </p:sp>
      <p:sp>
        <p:nvSpPr>
          <p:cNvPr id="11" name="Marcador de contenido 5">
            <a:extLst>
              <a:ext uri="{FF2B5EF4-FFF2-40B4-BE49-F238E27FC236}">
                <a16:creationId xmlns:a16="http://schemas.microsoft.com/office/drawing/2014/main" id="{9A9757B3-995F-4DB6-89D9-25F9DCCFD6FD}"/>
              </a:ext>
            </a:extLst>
          </p:cNvPr>
          <p:cNvSpPr txBox="1">
            <a:spLocks noGrp="1"/>
          </p:cNvSpPr>
          <p:nvPr>
            <p:ph sz="quarter" idx="4"/>
          </p:nvPr>
        </p:nvSpPr>
        <p:spPr>
          <a:xfrm>
            <a:off x="6172200" y="2505075"/>
            <a:ext cx="5183188" cy="2693045"/>
          </a:xfrm>
          <a:prstGeom prst="rect">
            <a:avLst/>
          </a:prstGeom>
          <a:noFill/>
        </p:spPr>
        <p:txBody>
          <a:bodyPr wrap="square" rtlCol="0">
            <a:spAutoFit/>
          </a:bodyPr>
          <a:lstStyle/>
          <a:p>
            <a:pPr marL="0" indent="0">
              <a:buNone/>
            </a:pPr>
            <a:endParaRPr lang="es-MX" sz="2400" dirty="0"/>
          </a:p>
          <a:p>
            <a:pPr marL="285750" indent="-285750">
              <a:buFont typeface="Arial" panose="020B0604020202020204" pitchFamily="34" charset="0"/>
              <a:buChar char="•"/>
            </a:pPr>
            <a:r>
              <a:rPr lang="es-MX" sz="2400" dirty="0"/>
              <a:t>Sobraron campos </a:t>
            </a:r>
            <a:r>
              <a:rPr lang="es-MX" sz="1600" dirty="0"/>
              <a:t>( la alimentación sobrante se reparte entre los asistentes)</a:t>
            </a:r>
          </a:p>
          <a:p>
            <a:endParaRPr lang="es-MX" sz="2400" dirty="0"/>
          </a:p>
          <a:p>
            <a:pPr marL="285750" indent="-285750">
              <a:buFont typeface="Arial" panose="020B0604020202020204" pitchFamily="34" charset="0"/>
              <a:buChar char="•"/>
            </a:pPr>
            <a:r>
              <a:rPr lang="es-MX" sz="2400" dirty="0"/>
              <a:t>Se cumplió con la perspectiva del colegiado presente y de la Junta Regional de Puntarenas</a:t>
            </a:r>
          </a:p>
        </p:txBody>
      </p:sp>
      <p:pic>
        <p:nvPicPr>
          <p:cNvPr id="14" name="Marcador de contenido 13">
            <a:extLst>
              <a:ext uri="{FF2B5EF4-FFF2-40B4-BE49-F238E27FC236}">
                <a16:creationId xmlns:a16="http://schemas.microsoft.com/office/drawing/2014/main" id="{6D73C563-6209-4EE8-A241-8869CD05E91F}"/>
              </a:ext>
            </a:extLst>
          </p:cNvPr>
          <p:cNvPicPr>
            <a:picLocks noGrp="1" noChangeAspect="1"/>
          </p:cNvPicPr>
          <p:nvPr>
            <p:ph sz="half" idx="2"/>
          </p:nvPr>
        </p:nvPicPr>
        <p:blipFill>
          <a:blip r:embed="rId2"/>
          <a:stretch>
            <a:fillRect/>
          </a:stretch>
        </p:blipFill>
        <p:spPr>
          <a:xfrm>
            <a:off x="665163" y="1681163"/>
            <a:ext cx="5332412" cy="4811712"/>
          </a:xfrm>
          <a:prstGeom prst="rect">
            <a:avLst/>
          </a:prstGeom>
        </p:spPr>
      </p:pic>
      <p:sp>
        <p:nvSpPr>
          <p:cNvPr id="4" name="Rectángulo 3">
            <a:extLst>
              <a:ext uri="{FF2B5EF4-FFF2-40B4-BE49-F238E27FC236}">
                <a16:creationId xmlns:a16="http://schemas.microsoft.com/office/drawing/2014/main" id="{13BA066E-C910-4DFB-AB6D-B965161391F5}"/>
              </a:ext>
            </a:extLst>
          </p:cNvPr>
          <p:cNvSpPr/>
          <p:nvPr/>
        </p:nvSpPr>
        <p:spPr>
          <a:xfrm>
            <a:off x="6983506" y="5517341"/>
            <a:ext cx="6096000" cy="369332"/>
          </a:xfrm>
          <a:prstGeom prst="rect">
            <a:avLst/>
          </a:prstGeom>
        </p:spPr>
        <p:txBody>
          <a:bodyPr>
            <a:spAutoFit/>
          </a:bodyPr>
          <a:lstStyle/>
          <a:p>
            <a:endParaRPr lang="es-MX" b="1" dirty="0"/>
          </a:p>
        </p:txBody>
      </p:sp>
      <p:sp>
        <p:nvSpPr>
          <p:cNvPr id="6" name="CuadroTexto 5">
            <a:extLst>
              <a:ext uri="{FF2B5EF4-FFF2-40B4-BE49-F238E27FC236}">
                <a16:creationId xmlns:a16="http://schemas.microsoft.com/office/drawing/2014/main" id="{BB6AF94F-89DC-4F8D-99EB-85294E816FF1}"/>
              </a:ext>
            </a:extLst>
          </p:cNvPr>
          <p:cNvSpPr txBox="1"/>
          <p:nvPr/>
        </p:nvSpPr>
        <p:spPr>
          <a:xfrm>
            <a:off x="6875929" y="5517341"/>
            <a:ext cx="3532095" cy="646331"/>
          </a:xfrm>
          <a:prstGeom prst="rect">
            <a:avLst/>
          </a:prstGeom>
          <a:noFill/>
        </p:spPr>
        <p:txBody>
          <a:bodyPr wrap="square" rtlCol="0">
            <a:spAutoFit/>
          </a:bodyPr>
          <a:lstStyle/>
          <a:p>
            <a:r>
              <a:rPr lang="es-MX" dirty="0"/>
              <a:t>El monto de la actividad correspondió a 1,317.536.12</a:t>
            </a:r>
          </a:p>
        </p:txBody>
      </p:sp>
    </p:spTree>
    <p:extLst>
      <p:ext uri="{BB962C8B-B14F-4D97-AF65-F5344CB8AC3E}">
        <p14:creationId xmlns:p14="http://schemas.microsoft.com/office/powerpoint/2010/main" val="3937178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31243B-9742-CF4B-B7BC-C13547DF5AEF}"/>
              </a:ext>
            </a:extLst>
          </p:cNvPr>
          <p:cNvSpPr>
            <a:spLocks noGrp="1"/>
          </p:cNvSpPr>
          <p:nvPr>
            <p:ph type="body" sz="quarter" idx="12"/>
          </p:nvPr>
        </p:nvSpPr>
        <p:spPr>
          <a:xfrm>
            <a:off x="71718" y="1137024"/>
            <a:ext cx="7320530" cy="3416300"/>
          </a:xfrm>
        </p:spPr>
        <p:txBody>
          <a:bodyPr>
            <a:normAutofit/>
          </a:bodyPr>
          <a:lstStyle/>
          <a:p>
            <a:r>
              <a:rPr lang="es-MX" sz="2400" dirty="0"/>
              <a:t>Dia recreativo del Jubilado en Puntarenas 2025</a:t>
            </a:r>
          </a:p>
          <a:p>
            <a:r>
              <a:rPr lang="es-MX" sz="2400" dirty="0"/>
              <a:t>Dia recreativo del Jubilado en Aguirre 2025</a:t>
            </a:r>
          </a:p>
          <a:p>
            <a:r>
              <a:rPr lang="es-MX" sz="2400" dirty="0"/>
              <a:t>Convivio “ Años dorados Puntarenas 2025” con un monto de ₡793.662.64</a:t>
            </a:r>
          </a:p>
          <a:p>
            <a:r>
              <a:rPr lang="es-MX" sz="2400" dirty="0"/>
              <a:t>Convivio “ Años dorados Aguirre 2025” con un monto de ₡300.000 </a:t>
            </a:r>
            <a:endParaRPr lang="en-CR" sz="2400" dirty="0"/>
          </a:p>
          <a:p>
            <a:endParaRPr lang="en-CR" sz="2000" dirty="0"/>
          </a:p>
        </p:txBody>
      </p:sp>
      <p:sp>
        <p:nvSpPr>
          <p:cNvPr id="4" name="Title 3">
            <a:extLst>
              <a:ext uri="{FF2B5EF4-FFF2-40B4-BE49-F238E27FC236}">
                <a16:creationId xmlns:a16="http://schemas.microsoft.com/office/drawing/2014/main" id="{4D2DADB0-1CBC-8042-87EF-3CD39D4634D6}"/>
              </a:ext>
            </a:extLst>
          </p:cNvPr>
          <p:cNvSpPr>
            <a:spLocks noGrp="1"/>
          </p:cNvSpPr>
          <p:nvPr>
            <p:ph type="title"/>
          </p:nvPr>
        </p:nvSpPr>
        <p:spPr>
          <a:xfrm>
            <a:off x="865562" y="190780"/>
            <a:ext cx="5400675" cy="840161"/>
          </a:xfrm>
        </p:spPr>
        <p:txBody>
          <a:bodyPr>
            <a:normAutofit fontScale="90000"/>
          </a:bodyPr>
          <a:lstStyle/>
          <a:p>
            <a:r>
              <a:rPr lang="es-MX" dirty="0"/>
              <a:t>Jubilados después asamblea General en el 2025</a:t>
            </a:r>
            <a:endParaRPr lang="en-CR" dirty="0"/>
          </a:p>
        </p:txBody>
      </p:sp>
      <p:pic>
        <p:nvPicPr>
          <p:cNvPr id="7" name="Marcador de posición de imagen 6">
            <a:extLst>
              <a:ext uri="{FF2B5EF4-FFF2-40B4-BE49-F238E27FC236}">
                <a16:creationId xmlns:a16="http://schemas.microsoft.com/office/drawing/2014/main" id="{CF2E7144-9205-4142-9DDD-4371AF184FED}"/>
              </a:ext>
            </a:extLst>
          </p:cNvPr>
          <p:cNvPicPr>
            <a:picLocks noGrp="1" noChangeAspect="1"/>
          </p:cNvPicPr>
          <p:nvPr>
            <p:ph type="pic" sz="quarter" idx="11"/>
          </p:nvPr>
        </p:nvPicPr>
        <p:blipFill>
          <a:blip r:embed="rId2"/>
          <a:srcRect l="7709" r="7709"/>
          <a:stretch>
            <a:fillRect/>
          </a:stretch>
        </p:blipFill>
        <p:spPr>
          <a:prstGeom prst="rect">
            <a:avLst/>
          </a:prstGeom>
        </p:spPr>
      </p:pic>
      <p:pic>
        <p:nvPicPr>
          <p:cNvPr id="8" name="Imagen 7">
            <a:extLst>
              <a:ext uri="{FF2B5EF4-FFF2-40B4-BE49-F238E27FC236}">
                <a16:creationId xmlns:a16="http://schemas.microsoft.com/office/drawing/2014/main" id="{E6AE1A54-1961-4DC9-8BE5-3E510B2CE20C}"/>
              </a:ext>
            </a:extLst>
          </p:cNvPr>
          <p:cNvPicPr>
            <a:picLocks noChangeAspect="1"/>
          </p:cNvPicPr>
          <p:nvPr/>
        </p:nvPicPr>
        <p:blipFill>
          <a:blip r:embed="rId3"/>
          <a:stretch>
            <a:fillRect/>
          </a:stretch>
        </p:blipFill>
        <p:spPr>
          <a:xfrm>
            <a:off x="1111623" y="3517526"/>
            <a:ext cx="4697506" cy="2796989"/>
          </a:xfrm>
          <a:prstGeom prst="rect">
            <a:avLst/>
          </a:prstGeom>
        </p:spPr>
      </p:pic>
    </p:spTree>
    <p:extLst>
      <p:ext uri="{BB962C8B-B14F-4D97-AF65-F5344CB8AC3E}">
        <p14:creationId xmlns:p14="http://schemas.microsoft.com/office/powerpoint/2010/main" val="70001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54C0C3F-32CC-DF46-8C4D-9C88E04D7BF4}"/>
              </a:ext>
            </a:extLst>
          </p:cNvPr>
          <p:cNvSpPr>
            <a:spLocks noGrp="1"/>
          </p:cNvSpPr>
          <p:nvPr>
            <p:ph type="title"/>
          </p:nvPr>
        </p:nvSpPr>
        <p:spPr>
          <a:xfrm>
            <a:off x="515938" y="459722"/>
            <a:ext cx="3932237" cy="1600200"/>
          </a:xfrm>
        </p:spPr>
        <p:txBody>
          <a:bodyPr/>
          <a:lstStyle/>
          <a:p>
            <a:r>
              <a:rPr lang="es-MX" dirty="0"/>
              <a:t>Festival deportivo Puntarenas  2025</a:t>
            </a:r>
            <a:endParaRPr lang="en-CR" dirty="0"/>
          </a:p>
        </p:txBody>
      </p:sp>
      <p:sp>
        <p:nvSpPr>
          <p:cNvPr id="12" name="Text Placeholder 11">
            <a:extLst>
              <a:ext uri="{FF2B5EF4-FFF2-40B4-BE49-F238E27FC236}">
                <a16:creationId xmlns:a16="http://schemas.microsoft.com/office/drawing/2014/main" id="{8157D88B-BE61-1B48-9065-19C40EECCF1E}"/>
              </a:ext>
            </a:extLst>
          </p:cNvPr>
          <p:cNvSpPr>
            <a:spLocks noGrp="1"/>
          </p:cNvSpPr>
          <p:nvPr>
            <p:ph type="body" sz="half" idx="2"/>
          </p:nvPr>
        </p:nvSpPr>
        <p:spPr/>
        <p:txBody>
          <a:bodyPr>
            <a:normAutofit/>
          </a:bodyPr>
          <a:lstStyle/>
          <a:p>
            <a:r>
              <a:rPr lang="es-MX" sz="2400" dirty="0"/>
              <a:t>No se realiza e evento por problemática Climática en Puntarenas ( </a:t>
            </a:r>
            <a:r>
              <a:rPr lang="es-MX" sz="1800" dirty="0"/>
              <a:t>el gimnasio era albergue en la zona de Barranca) </a:t>
            </a:r>
            <a:endParaRPr lang="es-MX" sz="2400" dirty="0"/>
          </a:p>
          <a:p>
            <a:r>
              <a:rPr lang="es-MX" sz="2400" dirty="0"/>
              <a:t> y en sede central, no coordinaron otra fecha por el mal estado del tiempo, La Junta Regional estuvo pendiente de realizarla </a:t>
            </a:r>
            <a:endParaRPr lang="en-CR" sz="2400" dirty="0"/>
          </a:p>
        </p:txBody>
      </p:sp>
      <p:pic>
        <p:nvPicPr>
          <p:cNvPr id="4" name="Marcador de contenido 3">
            <a:extLst>
              <a:ext uri="{FF2B5EF4-FFF2-40B4-BE49-F238E27FC236}">
                <a16:creationId xmlns:a16="http://schemas.microsoft.com/office/drawing/2014/main" id="{E2E1DC6E-127D-4955-91F7-83DE407ECFF9}"/>
              </a:ext>
            </a:extLst>
          </p:cNvPr>
          <p:cNvPicPr>
            <a:picLocks noGrp="1" noChangeAspect="1"/>
          </p:cNvPicPr>
          <p:nvPr>
            <p:ph idx="1"/>
          </p:nvPr>
        </p:nvPicPr>
        <p:blipFill>
          <a:blip r:embed="rId2"/>
          <a:stretch>
            <a:fillRect/>
          </a:stretch>
        </p:blipFill>
        <p:spPr>
          <a:xfrm>
            <a:off x="5961529" y="1532965"/>
            <a:ext cx="6060142" cy="4956734"/>
          </a:xfrm>
          <a:prstGeom prst="rect">
            <a:avLst/>
          </a:prstGeom>
        </p:spPr>
      </p:pic>
    </p:spTree>
    <p:extLst>
      <p:ext uri="{BB962C8B-B14F-4D97-AF65-F5344CB8AC3E}">
        <p14:creationId xmlns:p14="http://schemas.microsoft.com/office/powerpoint/2010/main" val="2363278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A20C4-FD5E-4941-83F9-306D3714EC56}"/>
              </a:ext>
            </a:extLst>
          </p:cNvPr>
          <p:cNvSpPr>
            <a:spLocks noGrp="1"/>
          </p:cNvSpPr>
          <p:nvPr>
            <p:ph type="title"/>
          </p:nvPr>
        </p:nvSpPr>
        <p:spPr/>
        <p:txBody>
          <a:bodyPr/>
          <a:lstStyle/>
          <a:p>
            <a:r>
              <a:rPr lang="es-MX" dirty="0"/>
              <a:t>III Encuentro cultural y Educativo 2025</a:t>
            </a:r>
            <a:endParaRPr lang="en-CR" dirty="0"/>
          </a:p>
        </p:txBody>
      </p:sp>
      <p:pic>
        <p:nvPicPr>
          <p:cNvPr id="12" name="Marcador de posición de imagen 11">
            <a:extLst>
              <a:ext uri="{FF2B5EF4-FFF2-40B4-BE49-F238E27FC236}">
                <a16:creationId xmlns:a16="http://schemas.microsoft.com/office/drawing/2014/main" id="{7967BF63-04E6-49B3-B41B-9EBE0F00C245}"/>
              </a:ext>
            </a:extLst>
          </p:cNvPr>
          <p:cNvPicPr>
            <a:picLocks noGrp="1" noChangeAspect="1"/>
          </p:cNvPicPr>
          <p:nvPr>
            <p:ph type="pic" idx="1"/>
          </p:nvPr>
        </p:nvPicPr>
        <p:blipFill>
          <a:blip r:embed="rId2"/>
          <a:srcRect t="32578" b="32578"/>
          <a:stretch>
            <a:fillRect/>
          </a:stretch>
        </p:blipFill>
        <p:spPr>
          <a:xfrm>
            <a:off x="6445624" y="2248150"/>
            <a:ext cx="5302156" cy="3640915"/>
          </a:xfrm>
          <a:prstGeom prst="rect">
            <a:avLst/>
          </a:prstGeom>
        </p:spPr>
      </p:pic>
      <p:sp>
        <p:nvSpPr>
          <p:cNvPr id="13" name="CuadroTexto 12">
            <a:extLst>
              <a:ext uri="{FF2B5EF4-FFF2-40B4-BE49-F238E27FC236}">
                <a16:creationId xmlns:a16="http://schemas.microsoft.com/office/drawing/2014/main" id="{7042DDC2-F3F3-4074-87B4-D4764F6114AB}"/>
              </a:ext>
            </a:extLst>
          </p:cNvPr>
          <p:cNvSpPr txBox="1"/>
          <p:nvPr/>
        </p:nvSpPr>
        <p:spPr>
          <a:xfrm>
            <a:off x="860612" y="1990165"/>
            <a:ext cx="5235388" cy="3416320"/>
          </a:xfrm>
          <a:prstGeom prst="rect">
            <a:avLst/>
          </a:prstGeom>
          <a:noFill/>
        </p:spPr>
        <p:txBody>
          <a:bodyPr wrap="square" rtlCol="0">
            <a:spAutoFit/>
          </a:bodyPr>
          <a:lstStyle/>
          <a:p>
            <a:r>
              <a:rPr lang="es-MX" sz="2400" b="1" dirty="0"/>
              <a:t>Una actividad única en Costa Rica</a:t>
            </a:r>
            <a:r>
              <a:rPr lang="es-MX" sz="2400" dirty="0"/>
              <a:t>, creada y mejorada año con año, por la Junta Regional actual.</a:t>
            </a:r>
          </a:p>
          <a:p>
            <a:endParaRPr lang="es-MX" sz="2400" dirty="0"/>
          </a:p>
          <a:p>
            <a:r>
              <a:rPr lang="es-MX" sz="2400" dirty="0"/>
              <a:t>Siempre es un éxito por el enfoque direccionado en realzar la labor del colegiado en diferentes áreas como: cultural, deporte, arte, administración, docencia, técnica entre otros</a:t>
            </a:r>
          </a:p>
        </p:txBody>
      </p:sp>
      <p:sp>
        <p:nvSpPr>
          <p:cNvPr id="3" name="Rectángulo 2">
            <a:extLst>
              <a:ext uri="{FF2B5EF4-FFF2-40B4-BE49-F238E27FC236}">
                <a16:creationId xmlns:a16="http://schemas.microsoft.com/office/drawing/2014/main" id="{9C9AB48A-9304-4111-8069-1DBDC1007944}"/>
              </a:ext>
            </a:extLst>
          </p:cNvPr>
          <p:cNvSpPr/>
          <p:nvPr/>
        </p:nvSpPr>
        <p:spPr>
          <a:xfrm>
            <a:off x="1102940" y="5704399"/>
            <a:ext cx="4301177" cy="369332"/>
          </a:xfrm>
          <a:prstGeom prst="rect">
            <a:avLst/>
          </a:prstGeom>
        </p:spPr>
        <p:txBody>
          <a:bodyPr wrap="none">
            <a:spAutoFit/>
          </a:bodyPr>
          <a:lstStyle/>
          <a:p>
            <a:r>
              <a:rPr lang="es-MX" dirty="0">
                <a:solidFill>
                  <a:srgbClr val="000000"/>
                </a:solidFill>
                <a:latin typeface="Century Gothic" panose="020B0502020202020204" pitchFamily="34" charset="0"/>
              </a:rPr>
              <a:t> con un monto de ₡       1,750,000.00 </a:t>
            </a:r>
            <a:endParaRPr lang="es-MX" dirty="0"/>
          </a:p>
        </p:txBody>
      </p:sp>
    </p:spTree>
    <p:extLst>
      <p:ext uri="{BB962C8B-B14F-4D97-AF65-F5344CB8AC3E}">
        <p14:creationId xmlns:p14="http://schemas.microsoft.com/office/powerpoint/2010/main" val="10209109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268</TotalTime>
  <Words>819</Words>
  <Application>Microsoft Office PowerPoint</Application>
  <PresentationFormat>Panorámica</PresentationFormat>
  <Paragraphs>77</Paragraphs>
  <Slides>18</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18</vt:i4>
      </vt:variant>
    </vt:vector>
  </HeadingPairs>
  <TitlesOfParts>
    <vt:vector size="22" baseType="lpstr">
      <vt:lpstr>Arial</vt:lpstr>
      <vt:lpstr>Calibri</vt:lpstr>
      <vt:lpstr>Century Gothic</vt:lpstr>
      <vt:lpstr>Office Theme</vt:lpstr>
      <vt:lpstr>Informe de Tesorería </vt:lpstr>
      <vt:lpstr>Sobre el PAO 2025</vt:lpstr>
      <vt:lpstr>Presentación de PowerPoint</vt:lpstr>
      <vt:lpstr>Talleres pendientes después de asamblea 2025</vt:lpstr>
      <vt:lpstr>Taller: Conociendo mi Máscara</vt:lpstr>
      <vt:lpstr>Día del Padre y la Madre “Puntarenas 2025”</vt:lpstr>
      <vt:lpstr>Jubilados después asamblea General en el 2025</vt:lpstr>
      <vt:lpstr>Festival deportivo Puntarenas  2025</vt:lpstr>
      <vt:lpstr>III Encuentro cultural y Educativo 2025</vt:lpstr>
      <vt:lpstr>Convivio Navideño 2025</vt:lpstr>
      <vt:lpstr>Presentación de PowerPoint</vt:lpstr>
      <vt:lpstr>Junta Regional de Puntarenas 2026</vt:lpstr>
      <vt:lpstr>Taller: Salud Mental</vt:lpstr>
      <vt:lpstr>Taller:  Manejo Regulatorio de las Conductas y Evaluación de los Aprendizajes</vt:lpstr>
      <vt:lpstr>Otras actividades : “Clásica sol y Arena”</vt:lpstr>
      <vt:lpstr>Cierre de Escuela de Fútbol</vt:lpstr>
      <vt:lpstr>Se eliminan las actividades recreativas como campeonatos de futbol sala regionales</vt:lpstr>
      <vt:lpstr>Faltan muchas actividades: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MICHAEL CHAVARRIA</cp:lastModifiedBy>
  <cp:revision>64</cp:revision>
  <dcterms:created xsi:type="dcterms:W3CDTF">2025-09-29T21:43:53Z</dcterms:created>
  <dcterms:modified xsi:type="dcterms:W3CDTF">2026-08-07T16:11:05Z</dcterms:modified>
</cp:coreProperties>
</file>