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5" r:id="rId3"/>
    <p:sldId id="257" r:id="rId4"/>
    <p:sldId id="276" r:id="rId5"/>
    <p:sldId id="271" r:id="rId6"/>
    <p:sldId id="278" r:id="rId7"/>
    <p:sldId id="272" r:id="rId8"/>
    <p:sldId id="260" r:id="rId9"/>
    <p:sldId id="277" r:id="rId10"/>
    <p:sldId id="269" r:id="rId11"/>
    <p:sldId id="270" r:id="rId12"/>
    <p:sldId id="261" r:id="rId13"/>
    <p:sldId id="273" r:id="rId14"/>
    <p:sldId id="274" r:id="rId15"/>
    <p:sldId id="275" r:id="rId16"/>
    <p:sldId id="262" r:id="rId17"/>
    <p:sldId id="264" r:id="rId18"/>
    <p:sldId id="266" r:id="rId19"/>
    <p:sldId id="279" r:id="rId20"/>
    <p:sldId id="280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D420"/>
    <a:srgbClr val="004C94"/>
    <a:srgbClr val="727B7B"/>
    <a:srgbClr val="4BA6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7" autoAdjust="0"/>
    <p:restoredTop sz="94665"/>
  </p:normalViewPr>
  <p:slideViewPr>
    <p:cSldViewPr snapToGrid="0" snapToObjects="1" showGuides="1">
      <p:cViewPr varScale="1">
        <p:scale>
          <a:sx n="87" d="100"/>
          <a:sy n="87" d="100"/>
        </p:scale>
        <p:origin x="523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137615DA-EE9F-AE49-BE8F-AA9A03F4D4D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5938" y="2830254"/>
            <a:ext cx="9144000" cy="2387600"/>
          </a:xfrm>
        </p:spPr>
        <p:txBody>
          <a:bodyPr anchor="ctr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5938" y="5730949"/>
            <a:ext cx="9144000" cy="742082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1"/>
          </p:nvPr>
        </p:nvSpPr>
        <p:spPr>
          <a:xfrm>
            <a:off x="12344399" y="749300"/>
            <a:ext cx="4224339" cy="5740400"/>
          </a:xfrm>
          <a:custGeom>
            <a:avLst/>
            <a:gdLst>
              <a:gd name="connsiteX0" fmla="*/ 1665491 w 4224339"/>
              <a:gd name="connsiteY0" fmla="*/ 0 h 5740400"/>
              <a:gd name="connsiteX1" fmla="*/ 4224339 w 4224339"/>
              <a:gd name="connsiteY1" fmla="*/ 0 h 5740400"/>
              <a:gd name="connsiteX2" fmla="*/ 4224339 w 4224339"/>
              <a:gd name="connsiteY2" fmla="*/ 5740400 h 5740400"/>
              <a:gd name="connsiteX3" fmla="*/ 1665488 w 4224339"/>
              <a:gd name="connsiteY3" fmla="*/ 5740400 h 5740400"/>
              <a:gd name="connsiteX4" fmla="*/ 1459554 w 4224339"/>
              <a:gd name="connsiteY4" fmla="*/ 5615292 h 5740400"/>
              <a:gd name="connsiteX5" fmla="*/ 0 w 4224339"/>
              <a:gd name="connsiteY5" fmla="*/ 2870201 h 5740400"/>
              <a:gd name="connsiteX6" fmla="*/ 1459554 w 4224339"/>
              <a:gd name="connsiteY6" fmla="*/ 125110 h 574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24339" h="5740400">
                <a:moveTo>
                  <a:pt x="1665491" y="0"/>
                </a:moveTo>
                <a:lnTo>
                  <a:pt x="4224339" y="0"/>
                </a:lnTo>
                <a:lnTo>
                  <a:pt x="4224339" y="5740400"/>
                </a:lnTo>
                <a:lnTo>
                  <a:pt x="1665488" y="5740400"/>
                </a:lnTo>
                <a:lnTo>
                  <a:pt x="1459554" y="5615292"/>
                </a:lnTo>
                <a:cubicBezTo>
                  <a:pt x="578964" y="5020377"/>
                  <a:pt x="0" y="4012901"/>
                  <a:pt x="0" y="2870201"/>
                </a:cubicBezTo>
                <a:cubicBezTo>
                  <a:pt x="0" y="1727501"/>
                  <a:pt x="578964" y="720025"/>
                  <a:pt x="1459554" y="125110"/>
                </a:cubicBezTo>
                <a:close/>
              </a:path>
            </a:pathLst>
          </a:custGeom>
          <a:solidFill>
            <a:srgbClr val="727B7B"/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9D6C4E0-2BDB-5340-A062-6CE8E86BD00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22693" y="384969"/>
            <a:ext cx="2453370" cy="1989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319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5D5007E-7C25-204D-A6BF-50A7D9C176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7D1D43A-9C13-A645-A2F2-521717C7C4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51852"/>
          <a:stretch/>
        </p:blipFill>
        <p:spPr>
          <a:xfrm>
            <a:off x="0" y="3556000"/>
            <a:ext cx="12192000" cy="3302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064058A-F2D3-544C-891C-042332CBAD6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718078" y="152929"/>
            <a:ext cx="1154594" cy="93592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68BCD87-2BB1-4E48-B9D7-BE5D801D8DD0}"/>
              </a:ext>
            </a:extLst>
          </p:cNvPr>
          <p:cNvSpPr txBox="1"/>
          <p:nvPr userDrawn="1"/>
        </p:nvSpPr>
        <p:spPr>
          <a:xfrm>
            <a:off x="9589054" y="6581960"/>
            <a:ext cx="2087007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CR" sz="1000" dirty="0">
                <a:solidFill>
                  <a:srgbClr val="004C94"/>
                </a:solidFill>
                <a:latin typeface="Century Gothic" panose="020B0502020202020204" pitchFamily="34" charset="0"/>
              </a:rPr>
              <a:t>www.colypro.com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0DF15E0-5BC2-4E4C-8DBA-F2EFD5E551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5938" y="4068762"/>
            <a:ext cx="3239999" cy="2420938"/>
          </a:xfrm>
        </p:spPr>
        <p:txBody>
          <a:bodyPr anchor="t"/>
          <a:lstStyle>
            <a:lvl1pPr algn="ctr">
              <a:buNone/>
              <a:defRPr>
                <a:solidFill>
                  <a:schemeClr val="bg1"/>
                </a:solidFill>
              </a:defRPr>
            </a:lvl1pPr>
            <a:lvl2pPr algn="ctr">
              <a:buNone/>
              <a:defRPr>
                <a:solidFill>
                  <a:schemeClr val="bg1"/>
                </a:solidFill>
              </a:defRPr>
            </a:lvl2pPr>
            <a:lvl3pPr algn="ctr">
              <a:buNone/>
              <a:defRPr>
                <a:solidFill>
                  <a:schemeClr val="bg1"/>
                </a:solidFill>
              </a:defRPr>
            </a:lvl3pPr>
            <a:lvl4pPr algn="ctr">
              <a:buNone/>
              <a:defRPr>
                <a:solidFill>
                  <a:schemeClr val="bg1"/>
                </a:solidFill>
              </a:defRPr>
            </a:lvl4pPr>
            <a:lvl5pPr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R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1F3DE329-877B-464C-A2CA-3A68FDD366A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15937" y="1628775"/>
            <a:ext cx="3240000" cy="2308225"/>
          </a:xfrm>
          <a:solidFill>
            <a:schemeClr val="bg1"/>
          </a:solidFill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R" dirty="0"/>
          </a:p>
        </p:txBody>
      </p:sp>
      <p:sp>
        <p:nvSpPr>
          <p:cNvPr id="16" name="Content Placeholder 14">
            <a:extLst>
              <a:ext uri="{FF2B5EF4-FFF2-40B4-BE49-F238E27FC236}">
                <a16:creationId xmlns:a16="http://schemas.microsoft.com/office/drawing/2014/main" id="{760B2128-4A76-5D42-A9CA-4CA53C7F61D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476000" y="1628775"/>
            <a:ext cx="3240000" cy="2308225"/>
          </a:xfrm>
          <a:solidFill>
            <a:schemeClr val="bg1"/>
          </a:solidFill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R"/>
          </a:p>
        </p:txBody>
      </p:sp>
      <p:sp>
        <p:nvSpPr>
          <p:cNvPr id="18" name="Content Placeholder 14">
            <a:extLst>
              <a:ext uri="{FF2B5EF4-FFF2-40B4-BE49-F238E27FC236}">
                <a16:creationId xmlns:a16="http://schemas.microsoft.com/office/drawing/2014/main" id="{DA3D99B3-A00E-DC44-9BBE-66A15993381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36063" y="1628775"/>
            <a:ext cx="3240000" cy="2308225"/>
          </a:xfrm>
          <a:solidFill>
            <a:schemeClr val="bg1"/>
          </a:solidFill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R" dirty="0"/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7D90E241-718D-7B4F-95F3-45EF1551CFA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76001" y="4068762"/>
            <a:ext cx="3239999" cy="2420938"/>
          </a:xfrm>
        </p:spPr>
        <p:txBody>
          <a:bodyPr anchor="t"/>
          <a:lstStyle>
            <a:lvl1pPr algn="ctr">
              <a:buNone/>
              <a:defRPr>
                <a:solidFill>
                  <a:schemeClr val="bg1"/>
                </a:solidFill>
              </a:defRPr>
            </a:lvl1pPr>
            <a:lvl2pPr algn="ctr">
              <a:buNone/>
              <a:defRPr>
                <a:solidFill>
                  <a:schemeClr val="bg1"/>
                </a:solidFill>
              </a:defRPr>
            </a:lvl2pPr>
            <a:lvl3pPr algn="ctr">
              <a:buNone/>
              <a:defRPr>
                <a:solidFill>
                  <a:schemeClr val="bg1"/>
                </a:solidFill>
              </a:defRPr>
            </a:lvl3pPr>
            <a:lvl4pPr algn="ctr">
              <a:buNone/>
              <a:defRPr>
                <a:solidFill>
                  <a:schemeClr val="bg1"/>
                </a:solidFill>
              </a:defRPr>
            </a:lvl4pPr>
            <a:lvl5pPr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R"/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9D1FC3AD-DABD-CD4A-8DB6-38D0ACF1B91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36064" y="4068762"/>
            <a:ext cx="3239999" cy="2420938"/>
          </a:xfrm>
        </p:spPr>
        <p:txBody>
          <a:bodyPr anchor="t"/>
          <a:lstStyle>
            <a:lvl1pPr algn="ctr">
              <a:buNone/>
              <a:defRPr>
                <a:solidFill>
                  <a:schemeClr val="bg1"/>
                </a:solidFill>
              </a:defRPr>
            </a:lvl1pPr>
            <a:lvl2pPr algn="ctr">
              <a:buNone/>
              <a:defRPr>
                <a:solidFill>
                  <a:schemeClr val="bg1"/>
                </a:solidFill>
              </a:defRPr>
            </a:lvl2pPr>
            <a:lvl3pPr algn="ctr">
              <a:buNone/>
              <a:defRPr>
                <a:solidFill>
                  <a:schemeClr val="bg1"/>
                </a:solidFill>
              </a:defRPr>
            </a:lvl3pPr>
            <a:lvl4pPr algn="ctr">
              <a:buNone/>
              <a:defRPr>
                <a:solidFill>
                  <a:schemeClr val="bg1"/>
                </a:solidFill>
              </a:defRPr>
            </a:lvl4pPr>
            <a:lvl5pPr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1837566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E891474-F266-7E41-A874-6FD6DB692A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14E732D-C81A-264F-96B6-55F4140ABB3D}"/>
              </a:ext>
            </a:extLst>
          </p:cNvPr>
          <p:cNvSpPr txBox="1"/>
          <p:nvPr userDrawn="1"/>
        </p:nvSpPr>
        <p:spPr>
          <a:xfrm>
            <a:off x="9589054" y="6581960"/>
            <a:ext cx="2087007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CR" sz="1000" dirty="0">
                <a:solidFill>
                  <a:srgbClr val="004C94"/>
                </a:solidFill>
                <a:latin typeface="Century Gothic" panose="020B0502020202020204" pitchFamily="34" charset="0"/>
              </a:rPr>
              <a:t>www.colypro.com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02C43C5-7061-EF4C-9DE9-4878DF5044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43085" y="2552700"/>
            <a:ext cx="2505830" cy="20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216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98D1D05-0E8B-8342-BA86-03EF24E61F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F048300-35C2-5540-96FE-E282604F8E4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18078" y="152929"/>
            <a:ext cx="1154594" cy="93592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AB3ABC2-AECB-654A-B99E-8FED5352F452}"/>
              </a:ext>
            </a:extLst>
          </p:cNvPr>
          <p:cNvSpPr txBox="1"/>
          <p:nvPr userDrawn="1"/>
        </p:nvSpPr>
        <p:spPr>
          <a:xfrm>
            <a:off x="9589054" y="6581960"/>
            <a:ext cx="2087007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CR" sz="1000" dirty="0">
                <a:solidFill>
                  <a:srgbClr val="004C94"/>
                </a:solidFill>
                <a:latin typeface="Century Gothic" panose="020B0502020202020204" pitchFamily="34" charset="0"/>
              </a:rPr>
              <a:t>www.colypro.com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937" y="1628776"/>
            <a:ext cx="11160125" cy="48609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859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22615A9-1723-7242-85C0-25FF53F5A5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938" y="2328862"/>
            <a:ext cx="11160125" cy="2233613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5181600"/>
            <a:ext cx="10515600" cy="1278731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DDDDBD2-B981-9248-ABB7-79549273C2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85189" y="397669"/>
            <a:ext cx="1821621" cy="1477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922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C82DE93-9208-B140-9592-728241234B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7EFF57C-1E7F-E548-BD02-B829EAFE32E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18078" y="152929"/>
            <a:ext cx="1154594" cy="93592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676076F-3DF2-BF43-90A7-61F130050257}"/>
              </a:ext>
            </a:extLst>
          </p:cNvPr>
          <p:cNvSpPr txBox="1"/>
          <p:nvPr userDrawn="1"/>
        </p:nvSpPr>
        <p:spPr>
          <a:xfrm>
            <a:off x="9589054" y="6581960"/>
            <a:ext cx="2087007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CR" sz="1000" dirty="0">
                <a:solidFill>
                  <a:srgbClr val="004C94"/>
                </a:solidFill>
                <a:latin typeface="Century Gothic" panose="020B0502020202020204" pitchFamily="34" charset="0"/>
              </a:rPr>
              <a:t>www.colypro.com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5938" y="1628774"/>
            <a:ext cx="5400672" cy="48609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5388" y="1628775"/>
            <a:ext cx="5400672" cy="48609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34641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5C58B6E-A790-D94F-B7A7-67D13C419B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1213C51-9E59-664F-8492-C8AA02C9DF5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18078" y="152929"/>
            <a:ext cx="1154594" cy="93592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0D2A82A-1A90-5D4D-AE42-8B617CAE0921}"/>
              </a:ext>
            </a:extLst>
          </p:cNvPr>
          <p:cNvSpPr txBox="1"/>
          <p:nvPr userDrawn="1"/>
        </p:nvSpPr>
        <p:spPr>
          <a:xfrm>
            <a:off x="9589054" y="6581960"/>
            <a:ext cx="2087007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CR" sz="1000" dirty="0">
                <a:solidFill>
                  <a:srgbClr val="004C94"/>
                </a:solidFill>
                <a:latin typeface="Century Gothic" panose="020B0502020202020204" pitchFamily="34" charset="0"/>
              </a:rPr>
              <a:t>www.colypro.com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C9AE29-EEA9-6242-8FC5-08A885803657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DFC556-FB85-434B-A2F7-2F6D2EF7456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506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D87C7D1-5BC0-0544-BD61-D10B9DFF0A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7C51003-7632-E249-9879-590D689D51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18078" y="152929"/>
            <a:ext cx="1154594" cy="9359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AC24113-0FDF-B74E-A814-AB881F5DD788}"/>
              </a:ext>
            </a:extLst>
          </p:cNvPr>
          <p:cNvSpPr txBox="1"/>
          <p:nvPr userDrawn="1"/>
        </p:nvSpPr>
        <p:spPr>
          <a:xfrm>
            <a:off x="9589054" y="6581960"/>
            <a:ext cx="2087007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CR" sz="1000" dirty="0">
                <a:solidFill>
                  <a:srgbClr val="004C94"/>
                </a:solidFill>
                <a:latin typeface="Century Gothic" panose="020B0502020202020204" pitchFamily="34" charset="0"/>
              </a:rPr>
              <a:t>www.colypro.com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52266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0252DEA-2A47-2A4C-AB2B-43D113BDB1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29B4296-0B7B-5246-A0F8-1F3C85555BBB}"/>
              </a:ext>
            </a:extLst>
          </p:cNvPr>
          <p:cNvSpPr txBox="1"/>
          <p:nvPr userDrawn="1"/>
        </p:nvSpPr>
        <p:spPr>
          <a:xfrm>
            <a:off x="9589054" y="6581960"/>
            <a:ext cx="2087007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CR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www.colypro.com</a:t>
            </a:r>
          </a:p>
        </p:txBody>
      </p:sp>
      <p:sp>
        <p:nvSpPr>
          <p:cNvPr id="8" name="Picture Placeholder 19">
            <a:extLst>
              <a:ext uri="{FF2B5EF4-FFF2-40B4-BE49-F238E27FC236}">
                <a16:creationId xmlns:a16="http://schemas.microsoft.com/office/drawing/2014/main" id="{945AD5DC-2AB4-F94A-B14F-DCA602B4E3B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92248" y="0"/>
            <a:ext cx="4799752" cy="6522322"/>
          </a:xfrm>
          <a:custGeom>
            <a:avLst/>
            <a:gdLst>
              <a:gd name="connsiteX0" fmla="*/ 1665491 w 4224339"/>
              <a:gd name="connsiteY0" fmla="*/ 0 h 5740400"/>
              <a:gd name="connsiteX1" fmla="*/ 4224339 w 4224339"/>
              <a:gd name="connsiteY1" fmla="*/ 0 h 5740400"/>
              <a:gd name="connsiteX2" fmla="*/ 4224339 w 4224339"/>
              <a:gd name="connsiteY2" fmla="*/ 5740400 h 5740400"/>
              <a:gd name="connsiteX3" fmla="*/ 1665488 w 4224339"/>
              <a:gd name="connsiteY3" fmla="*/ 5740400 h 5740400"/>
              <a:gd name="connsiteX4" fmla="*/ 1459554 w 4224339"/>
              <a:gd name="connsiteY4" fmla="*/ 5615292 h 5740400"/>
              <a:gd name="connsiteX5" fmla="*/ 0 w 4224339"/>
              <a:gd name="connsiteY5" fmla="*/ 2870201 h 5740400"/>
              <a:gd name="connsiteX6" fmla="*/ 1459554 w 4224339"/>
              <a:gd name="connsiteY6" fmla="*/ 125110 h 574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24339" h="5740400">
                <a:moveTo>
                  <a:pt x="1665491" y="0"/>
                </a:moveTo>
                <a:lnTo>
                  <a:pt x="4224339" y="0"/>
                </a:lnTo>
                <a:lnTo>
                  <a:pt x="4224339" y="5740400"/>
                </a:lnTo>
                <a:lnTo>
                  <a:pt x="1665488" y="5740400"/>
                </a:lnTo>
                <a:lnTo>
                  <a:pt x="1459554" y="5615292"/>
                </a:lnTo>
                <a:cubicBezTo>
                  <a:pt x="578964" y="5020377"/>
                  <a:pt x="0" y="4012901"/>
                  <a:pt x="0" y="2870201"/>
                </a:cubicBezTo>
                <a:cubicBezTo>
                  <a:pt x="0" y="1727501"/>
                  <a:pt x="578964" y="720025"/>
                  <a:pt x="1459554" y="125110"/>
                </a:cubicBezTo>
                <a:close/>
              </a:path>
            </a:pathLst>
          </a:custGeom>
          <a:noFill/>
          <a:ln w="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48C3EA4-4C46-2C47-9E92-61845944020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9" y="3073400"/>
            <a:ext cx="5668961" cy="3416300"/>
          </a:xfrm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R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BDFEF617-BC18-1844-870F-44B5EBC4A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728662"/>
            <a:ext cx="5400675" cy="20907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333156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CB01500-DEBD-4649-AA62-F4FDC6C5B3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261BDB1-0CE2-DE43-9DCD-4672D706A90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18078" y="152929"/>
            <a:ext cx="1154594" cy="93592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1B9AD56-3A37-844F-A405-EE5FCD4A5B1D}"/>
              </a:ext>
            </a:extLst>
          </p:cNvPr>
          <p:cNvSpPr txBox="1"/>
          <p:nvPr userDrawn="1"/>
        </p:nvSpPr>
        <p:spPr>
          <a:xfrm>
            <a:off x="9589054" y="6581960"/>
            <a:ext cx="2087007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CR" sz="1000" dirty="0">
                <a:solidFill>
                  <a:srgbClr val="004C94"/>
                </a:solidFill>
                <a:latin typeface="Century Gothic" panose="020B0502020202020204" pitchFamily="34" charset="0"/>
              </a:rPr>
              <a:t>www.colypro.com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938" y="728663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7462" y="1628775"/>
            <a:ext cx="7054537" cy="4619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5938" y="2692400"/>
            <a:ext cx="3932237" cy="379729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78419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8DC7B354-5530-9640-833A-32E6FD2620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D77CF20-A96B-3C40-9ADF-ACE85A95DA3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18078" y="152929"/>
            <a:ext cx="1154594" cy="93592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68DA2F9-7382-E449-BBD1-A41E551DAE32}"/>
              </a:ext>
            </a:extLst>
          </p:cNvPr>
          <p:cNvSpPr txBox="1"/>
          <p:nvPr userDrawn="1"/>
        </p:nvSpPr>
        <p:spPr>
          <a:xfrm>
            <a:off x="9589054" y="6581960"/>
            <a:ext cx="2087007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CR" sz="1000" dirty="0">
                <a:solidFill>
                  <a:srgbClr val="004C94"/>
                </a:solidFill>
                <a:latin typeface="Century Gothic" panose="020B0502020202020204" pitchFamily="34" charset="0"/>
              </a:rPr>
              <a:t>www.colypro.com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62" y="736415"/>
            <a:ext cx="8923338" cy="531998"/>
          </a:xfrm>
        </p:spPr>
        <p:txBody>
          <a:bodyPr anchor="b"/>
          <a:lstStyle>
            <a:lvl1pPr>
              <a:defRPr sz="3200">
                <a:solidFill>
                  <a:srgbClr val="C6D42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5939" y="1628775"/>
            <a:ext cx="11160124" cy="4860925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661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5938" y="728663"/>
            <a:ext cx="8041654" cy="539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937" y="1635538"/>
            <a:ext cx="11160125" cy="4854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1656272" y="-923026"/>
            <a:ext cx="569343" cy="569343"/>
          </a:xfrm>
          <a:prstGeom prst="rect">
            <a:avLst/>
          </a:prstGeom>
          <a:solidFill>
            <a:srgbClr val="4BA6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493034" y="-923026"/>
            <a:ext cx="569343" cy="569343"/>
          </a:xfrm>
          <a:prstGeom prst="rect">
            <a:avLst/>
          </a:prstGeom>
          <a:solidFill>
            <a:srgbClr val="C6D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3433313" y="-923026"/>
            <a:ext cx="569343" cy="569343"/>
          </a:xfrm>
          <a:prstGeom prst="rect">
            <a:avLst/>
          </a:prstGeom>
          <a:solidFill>
            <a:srgbClr val="727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4261449" y="-923026"/>
            <a:ext cx="569343" cy="569343"/>
          </a:xfrm>
          <a:prstGeom prst="rect">
            <a:avLst/>
          </a:prstGeom>
          <a:solidFill>
            <a:srgbClr val="004C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entury Gothic" charset="0"/>
              <a:ea typeface="Century Gothic" charset="0"/>
              <a:cs typeface="Century 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2763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rgbClr val="004C94"/>
          </a:solidFill>
          <a:latin typeface="Century Gothic" charset="0"/>
          <a:ea typeface="Century Gothic" charset="0"/>
          <a:cs typeface="Century Gothic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1800" kern="1200">
          <a:solidFill>
            <a:schemeClr val="tx1"/>
          </a:solidFill>
          <a:latin typeface="Century Gothic" charset="0"/>
          <a:ea typeface="Century Gothic" charset="0"/>
          <a:cs typeface="Century Gothic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Century Gothic" charset="0"/>
          <a:ea typeface="Century Gothic" charset="0"/>
          <a:cs typeface="Century Gothic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Century Gothic" charset="0"/>
          <a:ea typeface="Century Gothic" charset="0"/>
          <a:cs typeface="Century Gothic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Century Gothic" charset="0"/>
          <a:ea typeface="Century Gothic" charset="0"/>
          <a:cs typeface="Century Gothic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Century Gothic" charset="0"/>
          <a:ea typeface="Century Gothic" charset="0"/>
          <a:cs typeface="Century Gothic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3" orient="horz" pos="459" userDrawn="1">
          <p15:clr>
            <a:srgbClr val="F26B43"/>
          </p15:clr>
        </p15:guide>
        <p15:guide id="4" orient="horz" pos="4088" userDrawn="1">
          <p15:clr>
            <a:srgbClr val="F26B43"/>
          </p15:clr>
        </p15:guide>
        <p15:guide id="5" pos="325" userDrawn="1">
          <p15:clr>
            <a:srgbClr val="F26B43"/>
          </p15:clr>
        </p15:guide>
        <p15:guide id="6" pos="7355" userDrawn="1">
          <p15:clr>
            <a:srgbClr val="F26B43"/>
          </p15:clr>
        </p15:guide>
        <p15:guide id="7" pos="3727" userDrawn="1">
          <p15:clr>
            <a:srgbClr val="F26B43"/>
          </p15:clr>
        </p15:guide>
        <p15:guide id="8" pos="3953" userDrawn="1">
          <p15:clr>
            <a:srgbClr val="F26B43"/>
          </p15:clr>
        </p15:guide>
        <p15:guide id="9" orient="horz" pos="799" userDrawn="1">
          <p15:clr>
            <a:srgbClr val="F26B43"/>
          </p15:clr>
        </p15:guide>
        <p15:guide id="10" orient="horz" pos="102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328782E-8FCE-6244-9AB5-4C7B651F4B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70949" y="-902813"/>
            <a:ext cx="11285538" cy="4408746"/>
          </a:xfrm>
        </p:spPr>
        <p:txBody>
          <a:bodyPr>
            <a:normAutofit/>
          </a:bodyPr>
          <a:lstStyle/>
          <a:p>
            <a:pPr algn="ctr"/>
            <a:r>
              <a:rPr lang="es-ES" sz="4000" dirty="0" smtClean="0"/>
              <a:t>INFORME DE PRESIDENCIA</a:t>
            </a:r>
            <a:br>
              <a:rPr lang="es-ES" sz="4000" dirty="0" smtClean="0"/>
            </a:br>
            <a:r>
              <a:rPr lang="es-ES" sz="4000" dirty="0" smtClean="0"/>
              <a:t>Período Setiembre  2025-Julio 2026</a:t>
            </a:r>
            <a:br>
              <a:rPr lang="es-ES" sz="4000" dirty="0" smtClean="0"/>
            </a:br>
            <a:r>
              <a:rPr lang="es-ES" sz="4000" dirty="0" smtClean="0"/>
              <a:t/>
            </a:r>
            <a:br>
              <a:rPr lang="es-ES" sz="4000" dirty="0" smtClean="0"/>
            </a:br>
            <a:r>
              <a:rPr lang="es-ES" sz="3600" dirty="0" smtClean="0"/>
              <a:t>Junta Regional Guanacaste Bajura 2025-2028-</a:t>
            </a:r>
            <a:endParaRPr lang="en-CR" sz="3600" dirty="0"/>
          </a:p>
        </p:txBody>
      </p:sp>
      <p:pic>
        <p:nvPicPr>
          <p:cNvPr id="3" name="Picture 2" descr="Tu imagen de perf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169" y="2558562"/>
            <a:ext cx="6383216" cy="3961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22615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1B511-CFF9-834F-9300-7C44691D0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1500" y="553915"/>
            <a:ext cx="8041654" cy="784836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 smtClean="0"/>
              <a:t>Convenio de cooperación CCDRSC-COLYPRO</a:t>
            </a:r>
            <a:br>
              <a:rPr lang="es-ES" dirty="0" smtClean="0"/>
            </a:br>
            <a:r>
              <a:rPr lang="es-ES" dirty="0" smtClean="0"/>
              <a:t>funcionales  para colegiados activos</a:t>
            </a:r>
            <a:endParaRPr lang="en-CR" dirty="0"/>
          </a:p>
        </p:txBody>
      </p:sp>
      <p:pic>
        <p:nvPicPr>
          <p:cNvPr id="8" name="Marcador de contenido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5292" y="1628775"/>
            <a:ext cx="5081955" cy="4367579"/>
          </a:xfrm>
        </p:spPr>
      </p:pic>
      <p:pic>
        <p:nvPicPr>
          <p:cNvPr id="7" name="Marcador de contenido 6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39" y="1628775"/>
            <a:ext cx="5146308" cy="4455715"/>
          </a:xfrm>
        </p:spPr>
      </p:pic>
    </p:spTree>
    <p:extLst>
      <p:ext uri="{BB962C8B-B14F-4D97-AF65-F5344CB8AC3E}">
        <p14:creationId xmlns:p14="http://schemas.microsoft.com/office/powerpoint/2010/main" val="1036444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923F1-73F9-DD40-9ECF-B6E80BA4A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Encuentro amistoso para jubilados 7  de mayo 2026</a:t>
            </a:r>
            <a:br>
              <a:rPr lang="es-ES" dirty="0" smtClean="0"/>
            </a:br>
            <a:r>
              <a:rPr lang="es-ES" dirty="0" smtClean="0"/>
              <a:t>Rancho </a:t>
            </a:r>
            <a:r>
              <a:rPr lang="es-ES" dirty="0" err="1" smtClean="0"/>
              <a:t>Sacuanjoche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JUPEMA-COLYPRO-COOPEMEP</a:t>
            </a:r>
            <a:endParaRPr lang="en-CR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7402" y="1978819"/>
            <a:ext cx="4912784" cy="3684588"/>
          </a:xfrm>
        </p:spPr>
      </p:pic>
      <p:pic>
        <p:nvPicPr>
          <p:cNvPr id="7" name="Marcador de contenido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839788" y="1978819"/>
            <a:ext cx="4912784" cy="368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8386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923F1-73F9-DD40-9ECF-B6E80BA4A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RECREARTE para colegiados activos 9 de mayo 2026</a:t>
            </a:r>
            <a:br>
              <a:rPr lang="es-ES" dirty="0" smtClean="0"/>
            </a:br>
            <a:r>
              <a:rPr lang="es-ES" dirty="0" smtClean="0"/>
              <a:t>Polideportivo CCDR  Santa Cruz</a:t>
            </a:r>
            <a:endParaRPr lang="en-CR" dirty="0"/>
          </a:p>
        </p:txBody>
      </p:sp>
      <p:pic>
        <p:nvPicPr>
          <p:cNvPr id="7" name="Marcador de contenido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89" y="1690688"/>
            <a:ext cx="5007688" cy="4015520"/>
          </a:xfrm>
        </p:spPr>
      </p:pic>
      <p:pic>
        <p:nvPicPr>
          <p:cNvPr id="4" name="Marcador de contenido 3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0" y="1690688"/>
            <a:ext cx="5416062" cy="4015520"/>
          </a:xfrm>
        </p:spPr>
      </p:pic>
    </p:spTree>
    <p:extLst>
      <p:ext uri="{BB962C8B-B14F-4D97-AF65-F5344CB8AC3E}">
        <p14:creationId xmlns:p14="http://schemas.microsoft.com/office/powerpoint/2010/main" val="39371789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923F1-73F9-DD40-9ECF-B6E80BA4A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Taller de salud mental y manejo de emociones</a:t>
            </a:r>
            <a:br>
              <a:rPr lang="es-ES" dirty="0" smtClean="0"/>
            </a:br>
            <a:r>
              <a:rPr lang="es-ES" dirty="0" err="1" smtClean="0"/>
              <a:t>DREs</a:t>
            </a:r>
            <a:r>
              <a:rPr lang="es-ES" dirty="0" smtClean="0"/>
              <a:t> Santa Cruz y Nicoya</a:t>
            </a:r>
            <a:br>
              <a:rPr lang="es-ES" dirty="0" smtClean="0"/>
            </a:br>
            <a:r>
              <a:rPr lang="es-ES" dirty="0" smtClean="0"/>
              <a:t>CCR Playa </a:t>
            </a:r>
            <a:r>
              <a:rPr lang="es-ES" dirty="0" err="1" smtClean="0"/>
              <a:t>Brasilito</a:t>
            </a:r>
            <a:r>
              <a:rPr lang="es-ES" dirty="0" smtClean="0"/>
              <a:t>  12 de junio 2026</a:t>
            </a:r>
            <a:endParaRPr lang="en-CR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15" y="2082678"/>
            <a:ext cx="4548553" cy="3386137"/>
          </a:xfr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1036" y="2126089"/>
            <a:ext cx="5046787" cy="334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0408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posición de imagen 4"/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71" b="11771"/>
          <a:stretch>
            <a:fillRect/>
          </a:stretch>
        </p:blipFill>
        <p:spPr>
          <a:xfrm>
            <a:off x="8159262" y="0"/>
            <a:ext cx="4032738" cy="6522322"/>
          </a:xfrm>
        </p:spPr>
      </p:pic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539507" y="158262"/>
            <a:ext cx="9932131" cy="1477108"/>
          </a:xfrm>
        </p:spPr>
        <p:txBody>
          <a:bodyPr/>
          <a:lstStyle/>
          <a:p>
            <a:pPr algn="ctr"/>
            <a:r>
              <a:rPr lang="es-ES" dirty="0" smtClean="0"/>
              <a:t>Participación en Consejo de Participación Comunal</a:t>
            </a:r>
            <a:br>
              <a:rPr lang="es-ES" dirty="0" smtClean="0"/>
            </a:br>
            <a:r>
              <a:rPr lang="es-ES" dirty="0" smtClean="0"/>
              <a:t>DRE Nicoya, 22 de mayo 2026</a:t>
            </a:r>
            <a:endParaRPr lang="es-CR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442" y="1635370"/>
            <a:ext cx="6875585" cy="425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5268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40292" y="640740"/>
            <a:ext cx="8041654" cy="539750"/>
          </a:xfrm>
        </p:spPr>
        <p:txBody>
          <a:bodyPr/>
          <a:lstStyle/>
          <a:p>
            <a:pPr algn="ctr"/>
            <a:r>
              <a:rPr lang="es-ES" dirty="0" smtClean="0"/>
              <a:t>Capacitación de R.I</a:t>
            </a:r>
            <a:endParaRPr lang="es-CR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392" y="1397977"/>
            <a:ext cx="8469800" cy="455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1955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91D17-96D6-7545-8EC8-717BE3CE5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728663"/>
            <a:ext cx="10175508" cy="539750"/>
          </a:xfrm>
        </p:spPr>
        <p:txBody>
          <a:bodyPr>
            <a:noAutofit/>
          </a:bodyPr>
          <a:lstStyle/>
          <a:p>
            <a:pPr algn="ctr"/>
            <a:r>
              <a:rPr lang="es-ES" sz="2400" dirty="0" smtClean="0"/>
              <a:t>Capacitación de Representantes Institucionales 21 de mayo 2026</a:t>
            </a:r>
            <a:endParaRPr lang="en-CR" sz="24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293" y="1421056"/>
            <a:ext cx="10588745" cy="477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8620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054C0C3F-32CC-DF46-8C4D-9C88E04D7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537" y="-345832"/>
            <a:ext cx="8715985" cy="1600200"/>
          </a:xfrm>
        </p:spPr>
        <p:txBody>
          <a:bodyPr>
            <a:normAutofit/>
          </a:bodyPr>
          <a:lstStyle/>
          <a:p>
            <a:pPr algn="ctr"/>
            <a:r>
              <a:rPr lang="es-ES" sz="2400" dirty="0" smtClean="0"/>
              <a:t>ATARDECER GUANACASTECO</a:t>
            </a:r>
            <a:br>
              <a:rPr lang="es-ES" sz="2400" dirty="0" smtClean="0"/>
            </a:br>
            <a:r>
              <a:rPr lang="es-ES" sz="2400" dirty="0" smtClean="0"/>
              <a:t>Apertura del mes de la Anexión.</a:t>
            </a:r>
            <a:br>
              <a:rPr lang="es-ES" sz="2400" dirty="0" smtClean="0"/>
            </a:br>
            <a:r>
              <a:rPr lang="es-ES" sz="2400" dirty="0" smtClean="0"/>
              <a:t>CTP  de </a:t>
            </a:r>
            <a:r>
              <a:rPr lang="es-ES" sz="2400" dirty="0" err="1" smtClean="0"/>
              <a:t>Hojancha</a:t>
            </a:r>
            <a:r>
              <a:rPr lang="es-ES" sz="2400" dirty="0" smtClean="0"/>
              <a:t>, sábado 4 de julio 2026</a:t>
            </a:r>
            <a:endParaRPr lang="en-CR" sz="24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307" y="1377459"/>
            <a:ext cx="4862147" cy="3968353"/>
          </a:xfrm>
          <a:prstGeom prst="rect">
            <a:avLst/>
          </a:prstGeom>
        </p:spPr>
      </p:pic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915" y="1377460"/>
            <a:ext cx="5281186" cy="3968353"/>
          </a:xfrm>
        </p:spPr>
      </p:pic>
    </p:spTree>
    <p:extLst>
      <p:ext uri="{BB962C8B-B14F-4D97-AF65-F5344CB8AC3E}">
        <p14:creationId xmlns:p14="http://schemas.microsoft.com/office/powerpoint/2010/main" val="23632785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4F967-1C32-9A4C-BB4B-17FE4BF00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        GRACIAS!!!	</a:t>
            </a:r>
            <a:endParaRPr lang="en-C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C21F07-27E8-9F4E-94F6-9C4B9ED68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5938" y="3864251"/>
            <a:ext cx="3239999" cy="2420938"/>
          </a:xfrm>
        </p:spPr>
        <p:txBody>
          <a:bodyPr/>
          <a:lstStyle/>
          <a:p>
            <a:r>
              <a:rPr lang="es-ES" dirty="0" smtClean="0"/>
              <a:t>Al Gestor  regional , </a:t>
            </a:r>
            <a:r>
              <a:rPr lang="es-ES" dirty="0" err="1" smtClean="0"/>
              <a:t>Plataformista</a:t>
            </a:r>
            <a:r>
              <a:rPr lang="es-ES" dirty="0" smtClean="0"/>
              <a:t>  y sus jefaturas por el apoyo y acompañamiento en  las actividades.</a:t>
            </a:r>
            <a:endParaRPr lang="en-C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AC23BD5-7B65-2C4F-B1CA-019C27AD22B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63215" y="3734655"/>
            <a:ext cx="3239999" cy="2420938"/>
          </a:xfrm>
        </p:spPr>
        <p:txBody>
          <a:bodyPr/>
          <a:lstStyle/>
          <a:p>
            <a:r>
              <a:rPr lang="es-ES" dirty="0" smtClean="0"/>
              <a:t>A los colegiados activos y jubilados  que participan en las actividades</a:t>
            </a:r>
            <a:endParaRPr lang="en-C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E943A83-1CE9-3644-AE82-486153A827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10493" y="3602770"/>
            <a:ext cx="3239999" cy="2420938"/>
          </a:xfrm>
        </p:spPr>
        <p:txBody>
          <a:bodyPr>
            <a:normAutofit lnSpcReduction="10000"/>
          </a:bodyPr>
          <a:lstStyle/>
          <a:p>
            <a:r>
              <a:rPr lang="es-ES" dirty="0" smtClean="0"/>
              <a:t>A las Directoras Regionales de Educación de Nicoya y Santa Cruz, por el valioso acompañamiento en nuestras actividades.</a:t>
            </a:r>
          </a:p>
          <a:p>
            <a:r>
              <a:rPr lang="es-ES" dirty="0" smtClean="0"/>
              <a:t>Directores de centros educativos y juntas de educación y </a:t>
            </a:r>
            <a:r>
              <a:rPr lang="es-ES" dirty="0" err="1" smtClean="0"/>
              <a:t>admin</a:t>
            </a:r>
            <a:r>
              <a:rPr lang="es-ES" dirty="0" smtClean="0"/>
              <a:t> que facilitan las instalaciones.</a:t>
            </a:r>
            <a:endParaRPr lang="en-CR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908" y="1440900"/>
            <a:ext cx="2736029" cy="2093607"/>
          </a:xfrm>
        </p:spPr>
      </p:pic>
      <p:pic>
        <p:nvPicPr>
          <p:cNvPr id="13" name="Marcador de contenido 12"/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808" y="1456348"/>
            <a:ext cx="3240088" cy="1958487"/>
          </a:xfr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0115" y="1440901"/>
            <a:ext cx="3170378" cy="191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6789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4F967-1C32-9A4C-BB4B-17FE4BF00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		GRACIAS!!!	</a:t>
            </a:r>
            <a:endParaRPr lang="en-C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C21F07-27E8-9F4E-94F6-9C4B9ED68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-22015" y="3921612"/>
            <a:ext cx="3239999" cy="2420938"/>
          </a:xfrm>
        </p:spPr>
        <p:txBody>
          <a:bodyPr/>
          <a:lstStyle/>
          <a:p>
            <a:r>
              <a:rPr lang="es-ES" dirty="0" smtClean="0"/>
              <a:t>Al departamento de bienestar y cuido integral por su soporte y acompañamiento.</a:t>
            </a:r>
            <a:endParaRPr lang="en-C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AC23BD5-7B65-2C4F-B1CA-019C27AD22B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136911" y="3877985"/>
            <a:ext cx="3239999" cy="2420938"/>
          </a:xfrm>
        </p:spPr>
        <p:txBody>
          <a:bodyPr/>
          <a:lstStyle/>
          <a:p>
            <a:r>
              <a:rPr lang="es-ES" dirty="0" smtClean="0"/>
              <a:t>A los diferentes departamentos de COLYPRO que nos  apoyan y dan recomendaciones para mejorar.</a:t>
            </a:r>
            <a:endParaRPr lang="en-C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E943A83-1CE9-3644-AE82-486153A827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245377" y="3858324"/>
            <a:ext cx="3239999" cy="2420938"/>
          </a:xfrm>
        </p:spPr>
        <p:txBody>
          <a:bodyPr/>
          <a:lstStyle/>
          <a:p>
            <a:r>
              <a:rPr lang="es-ES" dirty="0" smtClean="0"/>
              <a:t>A todos los proveedores que nos han brindado servicios de alimentación,  animación etc.</a:t>
            </a:r>
            <a:endParaRPr lang="en-CR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46" y="1379812"/>
            <a:ext cx="3077633" cy="2308225"/>
          </a:xfrm>
        </p:spPr>
      </p:pic>
      <p:pic>
        <p:nvPicPr>
          <p:cNvPr id="11" name="Marcador de contenido 10"/>
          <p:cNvPicPr>
            <a:picLocks noGrp="1" noChangeAspect="1"/>
          </p:cNvPicPr>
          <p:nvPr>
            <p:ph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7177" y="1379812"/>
            <a:ext cx="3240088" cy="2308225"/>
          </a:xfrm>
        </p:spPr>
      </p:pic>
      <p:pic>
        <p:nvPicPr>
          <p:cNvPr id="14" name="Marcador de contenido 13"/>
          <p:cNvPicPr>
            <a:picLocks noGrp="1" noChangeAspect="1"/>
          </p:cNvPicPr>
          <p:nvPr>
            <p:ph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963" y="1379812"/>
            <a:ext cx="3240087" cy="2374503"/>
          </a:xfrm>
        </p:spPr>
      </p:pic>
    </p:spTree>
    <p:extLst>
      <p:ext uri="{BB962C8B-B14F-4D97-AF65-F5344CB8AC3E}">
        <p14:creationId xmlns:p14="http://schemas.microsoft.com/office/powerpoint/2010/main" val="769498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377461" y="984299"/>
            <a:ext cx="917330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600" dirty="0"/>
              <a:t>La gratitud es la memoria del corazón. </a:t>
            </a:r>
            <a:endParaRPr lang="es-ES" sz="3600" dirty="0" smtClean="0"/>
          </a:p>
          <a:p>
            <a:pPr algn="ctr"/>
            <a:r>
              <a:rPr lang="es-ES" sz="3600" dirty="0" smtClean="0"/>
              <a:t>Este </a:t>
            </a:r>
            <a:r>
              <a:rPr lang="es-ES" sz="3600" dirty="0"/>
              <a:t>informe no representa únicamente las acciones realizadas durante nuestro primer año de gestión; es el reflejo del compromiso, la participación y la confianza de cada colegiada y colegiado que hizo posible cada una de estas actividades. Gracias por caminar junto a nosotros."</a:t>
            </a:r>
            <a:endParaRPr lang="es-CR" sz="3600" dirty="0"/>
          </a:p>
        </p:txBody>
      </p:sp>
    </p:spTree>
    <p:extLst>
      <p:ext uri="{BB962C8B-B14F-4D97-AF65-F5344CB8AC3E}">
        <p14:creationId xmlns:p14="http://schemas.microsoft.com/office/powerpoint/2010/main" val="10209109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4F967-1C32-9A4C-BB4B-17FE4BF00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		GRACIAS!!!	</a:t>
            </a:r>
            <a:endParaRPr lang="en-C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C21F07-27E8-9F4E-94F6-9C4B9ED68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96766" y="3858324"/>
            <a:ext cx="3239999" cy="2420938"/>
          </a:xfrm>
        </p:spPr>
        <p:txBody>
          <a:bodyPr/>
          <a:lstStyle/>
          <a:p>
            <a:r>
              <a:rPr lang="es-ES" dirty="0" smtClean="0"/>
              <a:t>Al COMITÉ  CANTONAL DE DEPORTES Y RECREACIÓN.</a:t>
            </a:r>
            <a:endParaRPr lang="en-C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AC23BD5-7B65-2C4F-B1CA-019C27AD22B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56049" y="3796777"/>
            <a:ext cx="3239999" cy="2420938"/>
          </a:xfrm>
        </p:spPr>
        <p:txBody>
          <a:bodyPr/>
          <a:lstStyle/>
          <a:p>
            <a:r>
              <a:rPr lang="es-ES" dirty="0" smtClean="0"/>
              <a:t>A COOPEMEP y JUPEMA  por su patrocinio en actividades.</a:t>
            </a:r>
            <a:endParaRPr lang="en-CR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1186" y="1268413"/>
            <a:ext cx="4193930" cy="2386288"/>
          </a:xfrm>
        </p:spPr>
      </p:pic>
      <p:pic>
        <p:nvPicPr>
          <p:cNvPr id="12" name="Marcador de contenido 11"/>
          <p:cNvPicPr>
            <a:picLocks noGrp="1" noChangeAspect="1"/>
          </p:cNvPicPr>
          <p:nvPr>
            <p:ph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307" y="1280198"/>
            <a:ext cx="3836255" cy="2374503"/>
          </a:xfrm>
        </p:spPr>
      </p:pic>
    </p:spTree>
    <p:extLst>
      <p:ext uri="{BB962C8B-B14F-4D97-AF65-F5344CB8AC3E}">
        <p14:creationId xmlns:p14="http://schemas.microsoft.com/office/powerpoint/2010/main" val="925578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B5A7B-3283-914E-9E4A-7429890E0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8453" y="807794"/>
            <a:ext cx="8041654" cy="539750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 smtClean="0"/>
              <a:t>                  Festival deportivo 20 setiembre 2025</a:t>
            </a:r>
            <a:endParaRPr lang="en-C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FBCBCA-ECE8-6649-B099-92D41C4B81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s-ES" dirty="0" smtClean="0"/>
              <a:t>Realizado en  el gimnasio del CTP DE 27 DE ABRIL.</a:t>
            </a:r>
          </a:p>
          <a:p>
            <a:endParaRPr lang="es-ES" dirty="0" smtClean="0"/>
          </a:p>
          <a:p>
            <a:endParaRPr lang="en-CR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630" y="1966057"/>
            <a:ext cx="8616461" cy="415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543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1B511-CFF9-834F-9300-7C44691D0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7776" y="315424"/>
            <a:ext cx="8041654" cy="977045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 smtClean="0"/>
              <a:t>Día del jubilado</a:t>
            </a:r>
            <a:br>
              <a:rPr lang="es-ES" dirty="0" smtClean="0"/>
            </a:br>
            <a:r>
              <a:rPr lang="es-ES" dirty="0" smtClean="0"/>
              <a:t> 23 de octubre 2025 Rancho de Quincho, B° Limón</a:t>
            </a:r>
            <a:endParaRPr lang="en-CR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38" y="1628775"/>
            <a:ext cx="5172685" cy="4050506"/>
          </a:xfrm>
        </p:spPr>
      </p:pic>
      <p:pic>
        <p:nvPicPr>
          <p:cNvPr id="8" name="Marcador de contenido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7323" y="1628775"/>
            <a:ext cx="4783015" cy="4138979"/>
          </a:xfrm>
        </p:spPr>
      </p:pic>
    </p:spTree>
    <p:extLst>
      <p:ext uri="{BB962C8B-B14F-4D97-AF65-F5344CB8AC3E}">
        <p14:creationId xmlns:p14="http://schemas.microsoft.com/office/powerpoint/2010/main" val="4022998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1B511-CFF9-834F-9300-7C44691D0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1500" y="465992"/>
            <a:ext cx="8041654" cy="872759"/>
          </a:xfrm>
        </p:spPr>
        <p:txBody>
          <a:bodyPr>
            <a:normAutofit/>
          </a:bodyPr>
          <a:lstStyle/>
          <a:p>
            <a:pPr algn="ctr"/>
            <a:r>
              <a:rPr lang="es-ES" dirty="0" smtClean="0"/>
              <a:t>Cena navideña jubilados 2025</a:t>
            </a:r>
            <a:br>
              <a:rPr lang="es-ES" dirty="0" smtClean="0"/>
            </a:br>
            <a:endParaRPr lang="en-CR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539" y="1257301"/>
            <a:ext cx="8660423" cy="4730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8098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39" y="1628775"/>
            <a:ext cx="4785824" cy="3690571"/>
          </a:xfrm>
        </p:spPr>
      </p:pic>
      <p:pic>
        <p:nvPicPr>
          <p:cNvPr id="6" name="Marcador de contenido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877" y="1628775"/>
            <a:ext cx="4167553" cy="3690571"/>
          </a:xfrm>
        </p:spPr>
      </p:pic>
    </p:spTree>
    <p:extLst>
      <p:ext uri="{BB962C8B-B14F-4D97-AF65-F5344CB8AC3E}">
        <p14:creationId xmlns:p14="http://schemas.microsoft.com/office/powerpoint/2010/main" val="4032110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1B511-CFF9-834F-9300-7C44691D0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1500" y="465992"/>
            <a:ext cx="8041654" cy="872759"/>
          </a:xfrm>
        </p:spPr>
        <p:txBody>
          <a:bodyPr>
            <a:normAutofit/>
          </a:bodyPr>
          <a:lstStyle/>
          <a:p>
            <a:pPr algn="ctr"/>
            <a:r>
              <a:rPr lang="es-ES" dirty="0" smtClean="0"/>
              <a:t>Cena navideña </a:t>
            </a:r>
            <a:br>
              <a:rPr lang="es-ES" dirty="0" smtClean="0"/>
            </a:br>
            <a:r>
              <a:rPr lang="es-ES" dirty="0" smtClean="0"/>
              <a:t>colegiados activos 2025</a:t>
            </a:r>
            <a:endParaRPr lang="en-CR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81" y="1673500"/>
            <a:ext cx="4811712" cy="3865654"/>
          </a:xfr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849" y="1673501"/>
            <a:ext cx="4255843" cy="3865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5516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1B511-CFF9-834F-9300-7C44691D0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1500" y="465992"/>
            <a:ext cx="8041654" cy="872759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 smtClean="0"/>
              <a:t>Convenio de cooperación CCDRSC-COLYPRO</a:t>
            </a:r>
            <a:br>
              <a:rPr lang="es-ES" dirty="0" smtClean="0"/>
            </a:br>
            <a:r>
              <a:rPr lang="es-ES" dirty="0" err="1" smtClean="0"/>
              <a:t>aqua</a:t>
            </a:r>
            <a:r>
              <a:rPr lang="es-ES" dirty="0" smtClean="0"/>
              <a:t> </a:t>
            </a:r>
            <a:r>
              <a:rPr lang="es-ES" dirty="0" err="1" smtClean="0"/>
              <a:t>gym</a:t>
            </a:r>
            <a:r>
              <a:rPr lang="es-ES" dirty="0" smtClean="0"/>
              <a:t>/ funcionales para jubilados</a:t>
            </a:r>
            <a:endParaRPr lang="en-CR" dirty="0"/>
          </a:p>
        </p:txBody>
      </p:sp>
      <p:pic>
        <p:nvPicPr>
          <p:cNvPr id="8" name="Marcador de contenido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6616" y="1628772"/>
            <a:ext cx="4895121" cy="4358787"/>
          </a:xfr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32" y="1628773"/>
            <a:ext cx="4923759" cy="4358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6708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64446" y="614363"/>
            <a:ext cx="8041654" cy="539750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 smtClean="0"/>
              <a:t>Colaboración con grupos de adultos del cantón</a:t>
            </a:r>
            <a:br>
              <a:rPr lang="es-ES" dirty="0" smtClean="0"/>
            </a:br>
            <a:r>
              <a:rPr lang="es-ES" dirty="0" smtClean="0"/>
              <a:t>Compartir con colegiados jubilados.</a:t>
            </a:r>
            <a:endParaRPr lang="es-CR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485" y="1415562"/>
            <a:ext cx="5400675" cy="3807070"/>
          </a:xfrm>
        </p:spPr>
      </p:pic>
      <p:pic>
        <p:nvPicPr>
          <p:cNvPr id="6" name="Marcador de contenido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5388" y="1415562"/>
            <a:ext cx="5400675" cy="3807070"/>
          </a:xfrm>
        </p:spPr>
      </p:pic>
    </p:spTree>
    <p:extLst>
      <p:ext uri="{BB962C8B-B14F-4D97-AF65-F5344CB8AC3E}">
        <p14:creationId xmlns:p14="http://schemas.microsoft.com/office/powerpoint/2010/main" val="24705885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2591</TotalTime>
  <Words>269</Words>
  <Application>Microsoft Office PowerPoint</Application>
  <PresentationFormat>Panorámica</PresentationFormat>
  <Paragraphs>30</Paragraphs>
  <Slides>20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4" baseType="lpstr">
      <vt:lpstr>Arial</vt:lpstr>
      <vt:lpstr>Calibri</vt:lpstr>
      <vt:lpstr>Century Gothic</vt:lpstr>
      <vt:lpstr>Office Theme</vt:lpstr>
      <vt:lpstr>INFORME DE PRESIDENCIA Período Setiembre  2025-Julio 2026  Junta Regional Guanacaste Bajura 2025-2028-</vt:lpstr>
      <vt:lpstr>Presentación de PowerPoint</vt:lpstr>
      <vt:lpstr>                  Festival deportivo 20 setiembre 2025</vt:lpstr>
      <vt:lpstr>Día del jubilado  23 de octubre 2025 Rancho de Quincho, B° Limón</vt:lpstr>
      <vt:lpstr>Cena navideña jubilados 2025 </vt:lpstr>
      <vt:lpstr>Presentación de PowerPoint</vt:lpstr>
      <vt:lpstr>Cena navideña  colegiados activos 2025</vt:lpstr>
      <vt:lpstr>Convenio de cooperación CCDRSC-COLYPRO aqua gym/ funcionales para jubilados</vt:lpstr>
      <vt:lpstr>Colaboración con grupos de adultos del cantón Compartir con colegiados jubilados.</vt:lpstr>
      <vt:lpstr>Convenio de cooperación CCDRSC-COLYPRO funcionales  para colegiados activos</vt:lpstr>
      <vt:lpstr>Encuentro amistoso para jubilados 7  de mayo 2026 Rancho Sacuanjoche JUPEMA-COLYPRO-COOPEMEP</vt:lpstr>
      <vt:lpstr>RECREARTE para colegiados activos 9 de mayo 2026 Polideportivo CCDR  Santa Cruz</vt:lpstr>
      <vt:lpstr>Taller de salud mental y manejo de emociones DREs Santa Cruz y Nicoya CCR Playa Brasilito  12 de junio 2026</vt:lpstr>
      <vt:lpstr>Participación en Consejo de Participación Comunal DRE Nicoya, 22 de mayo 2026</vt:lpstr>
      <vt:lpstr>Capacitación de R.I</vt:lpstr>
      <vt:lpstr>Capacitación de Representantes Institucionales 21 de mayo 2026</vt:lpstr>
      <vt:lpstr>ATARDECER GUANACASTECO Apertura del mes de la Anexión. CTP  de Hojancha, sábado 4 de julio 2026</vt:lpstr>
      <vt:lpstr>        GRACIAS!!! </vt:lpstr>
      <vt:lpstr>  GRACIAS!!! </vt:lpstr>
      <vt:lpstr>  GRACIAS!!!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Junta Regional Guanacaste Bajura</cp:lastModifiedBy>
  <cp:revision>116</cp:revision>
  <dcterms:created xsi:type="dcterms:W3CDTF">2025-09-29T21:43:53Z</dcterms:created>
  <dcterms:modified xsi:type="dcterms:W3CDTF">2026-07-13T21:06:28Z</dcterms:modified>
</cp:coreProperties>
</file>