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9" r:id="rId14"/>
    <p:sldId id="268" r:id="rId15"/>
    <p:sldId id="272" r:id="rId16"/>
    <p:sldId id="273" r:id="rId17"/>
    <p:sldId id="276" r:id="rId18"/>
    <p:sldId id="277" r:id="rId19"/>
    <p:sldId id="278" r:id="rId20"/>
    <p:sldId id="275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420"/>
    <a:srgbClr val="004C94"/>
    <a:srgbClr val="727B7B"/>
    <a:srgbClr val="4BA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EB4B76-9710-4904-8106-C666739BA865}" v="40" dt="2026-04-08T23:54:33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6"/>
    <p:restoredTop sz="94665"/>
  </p:normalViewPr>
  <p:slideViewPr>
    <p:cSldViewPr snapToGrid="0" snapToObjects="1" showGuides="1">
      <p:cViewPr varScale="1">
        <p:scale>
          <a:sx n="90" d="100"/>
          <a:sy n="90" d="100"/>
        </p:scale>
        <p:origin x="37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a Palmer" userId="f453216d9db7a89b" providerId="LiveId" clId="{E2B490C3-4248-4245-8C7B-9037323197B4}"/>
    <pc:docChg chg="undo custSel addSld delSld modSld">
      <pc:chgData name="Karla Palmer" userId="f453216d9db7a89b" providerId="LiveId" clId="{E2B490C3-4248-4245-8C7B-9037323197B4}" dt="2026-04-08T23:54:51.442" v="1226" actId="313"/>
      <pc:docMkLst>
        <pc:docMk/>
      </pc:docMkLst>
      <pc:sldChg chg="modSp mod">
        <pc:chgData name="Karla Palmer" userId="f453216d9db7a89b" providerId="LiveId" clId="{E2B490C3-4248-4245-8C7B-9037323197B4}" dt="2026-03-18T17:48:31.509" v="65" actId="1076"/>
        <pc:sldMkLst>
          <pc:docMk/>
          <pc:sldMk cId="1942261501" sldId="256"/>
        </pc:sldMkLst>
        <pc:spChg chg="mod">
          <ac:chgData name="Karla Palmer" userId="f453216d9db7a89b" providerId="LiveId" clId="{E2B490C3-4248-4245-8C7B-9037323197B4}" dt="2026-03-12T01:07:38.080" v="24" actId="1076"/>
          <ac:spMkLst>
            <pc:docMk/>
            <pc:sldMk cId="1942261501" sldId="256"/>
            <ac:spMk id="6" creationId="{7328782E-8FCE-6244-9AB5-4C7B651F4BC7}"/>
          </ac:spMkLst>
        </pc:spChg>
        <pc:spChg chg="mod">
          <ac:chgData name="Karla Palmer" userId="f453216d9db7a89b" providerId="LiveId" clId="{E2B490C3-4248-4245-8C7B-9037323197B4}" dt="2026-03-18T17:48:31.509" v="65" actId="1076"/>
          <ac:spMkLst>
            <pc:docMk/>
            <pc:sldMk cId="1942261501" sldId="256"/>
            <ac:spMk id="7" creationId="{66A2BC9A-D20F-264B-9832-F4C9946A2ACA}"/>
          </ac:spMkLst>
        </pc:spChg>
      </pc:sldChg>
      <pc:sldChg chg="addSp modSp mod">
        <pc:chgData name="Karla Palmer" userId="f453216d9db7a89b" providerId="LiveId" clId="{E2B490C3-4248-4245-8C7B-9037323197B4}" dt="2026-04-08T20:15:40.806" v="90" actId="5793"/>
        <pc:sldMkLst>
          <pc:docMk/>
          <pc:sldMk cId="3001543174" sldId="257"/>
        </pc:sldMkLst>
        <pc:spChg chg="mod">
          <ac:chgData name="Karla Palmer" userId="f453216d9db7a89b" providerId="LiveId" clId="{E2B490C3-4248-4245-8C7B-9037323197B4}" dt="2026-04-08T20:03:45.060" v="69" actId="122"/>
          <ac:spMkLst>
            <pc:docMk/>
            <pc:sldMk cId="3001543174" sldId="257"/>
            <ac:spMk id="2" creationId="{F1BB5A7B-3283-914E-9E4A-7429890E0A80}"/>
          </ac:spMkLst>
        </pc:spChg>
        <pc:spChg chg="mod">
          <ac:chgData name="Karla Palmer" userId="f453216d9db7a89b" providerId="LiveId" clId="{E2B490C3-4248-4245-8C7B-9037323197B4}" dt="2026-04-08T20:15:40.806" v="90" actId="5793"/>
          <ac:spMkLst>
            <pc:docMk/>
            <pc:sldMk cId="3001543174" sldId="257"/>
            <ac:spMk id="3" creationId="{58FBCBCA-ECE8-6649-B099-92D41C4B81DC}"/>
          </ac:spMkLst>
        </pc:spChg>
        <pc:picChg chg="add mod">
          <ac:chgData name="Karla Palmer" userId="f453216d9db7a89b" providerId="LiveId" clId="{E2B490C3-4248-4245-8C7B-9037323197B4}" dt="2026-04-08T20:15:27.447" v="88" actId="14100"/>
          <ac:picMkLst>
            <pc:docMk/>
            <pc:sldMk cId="3001543174" sldId="257"/>
            <ac:picMk id="5" creationId="{B87F5260-F33A-424C-7BEC-6C1CF71BA6D8}"/>
          </ac:picMkLst>
        </pc:picChg>
      </pc:sldChg>
      <pc:sldChg chg="modSp mod">
        <pc:chgData name="Karla Palmer" userId="f453216d9db7a89b" providerId="LiveId" clId="{E2B490C3-4248-4245-8C7B-9037323197B4}" dt="2026-04-08T20:17:06.420" v="133" actId="20577"/>
        <pc:sldMkLst>
          <pc:docMk/>
          <pc:sldMk cId="1983133523" sldId="258"/>
        </pc:sldMkLst>
        <pc:spChg chg="mod">
          <ac:chgData name="Karla Palmer" userId="f453216d9db7a89b" providerId="LiveId" clId="{E2B490C3-4248-4245-8C7B-9037323197B4}" dt="2026-04-08T20:17:06.420" v="133" actId="20577"/>
          <ac:spMkLst>
            <pc:docMk/>
            <pc:sldMk cId="1983133523" sldId="258"/>
            <ac:spMk id="2" creationId="{584E69B0-367A-C04F-BBD8-8702556511B1}"/>
          </ac:spMkLst>
        </pc:spChg>
      </pc:sldChg>
      <pc:sldChg chg="modSp mod">
        <pc:chgData name="Karla Palmer" userId="f453216d9db7a89b" providerId="LiveId" clId="{E2B490C3-4248-4245-8C7B-9037323197B4}" dt="2026-04-08T20:22:15.368" v="200" actId="14100"/>
        <pc:sldMkLst>
          <pc:docMk/>
          <pc:sldMk cId="3513352834" sldId="259"/>
        </pc:sldMkLst>
        <pc:spChg chg="mod">
          <ac:chgData name="Karla Palmer" userId="f453216d9db7a89b" providerId="LiveId" clId="{E2B490C3-4248-4245-8C7B-9037323197B4}" dt="2026-04-08T20:22:15.368" v="200" actId="14100"/>
          <ac:spMkLst>
            <pc:docMk/>
            <pc:sldMk cId="3513352834" sldId="259"/>
            <ac:spMk id="2" creationId="{BD72B7B8-E22E-BA4B-8EB1-15C50C4488C1}"/>
          </ac:spMkLst>
        </pc:spChg>
        <pc:spChg chg="mod">
          <ac:chgData name="Karla Palmer" userId="f453216d9db7a89b" providerId="LiveId" clId="{E2B490C3-4248-4245-8C7B-9037323197B4}" dt="2026-04-08T20:22:05.012" v="198" actId="1076"/>
          <ac:spMkLst>
            <pc:docMk/>
            <pc:sldMk cId="3513352834" sldId="259"/>
            <ac:spMk id="3" creationId="{66860C11-55E6-B441-BCCB-1850444DCF1B}"/>
          </ac:spMkLst>
        </pc:spChg>
      </pc:sldChg>
      <pc:sldChg chg="addSp delSp modSp mod">
        <pc:chgData name="Karla Palmer" userId="f453216d9db7a89b" providerId="LiveId" clId="{E2B490C3-4248-4245-8C7B-9037323197B4}" dt="2026-04-08T21:08:47.695" v="241" actId="20577"/>
        <pc:sldMkLst>
          <pc:docMk/>
          <pc:sldMk cId="465670848" sldId="260"/>
        </pc:sldMkLst>
        <pc:spChg chg="mod">
          <ac:chgData name="Karla Palmer" userId="f453216d9db7a89b" providerId="LiveId" clId="{E2B490C3-4248-4245-8C7B-9037323197B4}" dt="2026-04-08T20:59:12.643" v="204" actId="14100"/>
          <ac:spMkLst>
            <pc:docMk/>
            <pc:sldMk cId="465670848" sldId="260"/>
            <ac:spMk id="2" creationId="{A041B511-CFF9-834F-9300-7C44691D06FE}"/>
          </ac:spMkLst>
        </pc:spChg>
        <pc:spChg chg="mod">
          <ac:chgData name="Karla Palmer" userId="f453216d9db7a89b" providerId="LiveId" clId="{E2B490C3-4248-4245-8C7B-9037323197B4}" dt="2026-04-08T21:08:47.695" v="241" actId="20577"/>
          <ac:spMkLst>
            <pc:docMk/>
            <pc:sldMk cId="465670848" sldId="260"/>
            <ac:spMk id="3" creationId="{B611FDCE-E297-384A-BAB2-8EFBAE5602AB}"/>
          </ac:spMkLst>
        </pc:spChg>
        <pc:spChg chg="del">
          <ac:chgData name="Karla Palmer" userId="f453216d9db7a89b" providerId="LiveId" clId="{E2B490C3-4248-4245-8C7B-9037323197B4}" dt="2026-04-08T21:01:06.979" v="207"/>
          <ac:spMkLst>
            <pc:docMk/>
            <pc:sldMk cId="465670848" sldId="260"/>
            <ac:spMk id="4" creationId="{58D7DF4A-01EF-8648-89D9-588860D33A89}"/>
          </ac:spMkLst>
        </pc:spChg>
        <pc:spChg chg="add del mod">
          <ac:chgData name="Karla Palmer" userId="f453216d9db7a89b" providerId="LiveId" clId="{E2B490C3-4248-4245-8C7B-9037323197B4}" dt="2026-04-08T21:07:41.104" v="227" actId="22"/>
          <ac:spMkLst>
            <pc:docMk/>
            <pc:sldMk cId="465670848" sldId="260"/>
            <ac:spMk id="12" creationId="{8EB55CAB-01ED-8A1D-B5F9-16FFFC404121}"/>
          </ac:spMkLst>
        </pc:spChg>
        <pc:picChg chg="add del mod ord">
          <ac:chgData name="Karla Palmer" userId="f453216d9db7a89b" providerId="LiveId" clId="{E2B490C3-4248-4245-8C7B-9037323197B4}" dt="2026-04-08T21:03:32.877" v="225" actId="478"/>
          <ac:picMkLst>
            <pc:docMk/>
            <pc:sldMk cId="465670848" sldId="260"/>
            <ac:picMk id="6" creationId="{1AE18CEB-24E1-D0D8-EDD1-86CB96F3FA9B}"/>
          </ac:picMkLst>
        </pc:picChg>
        <pc:picChg chg="add mod">
          <ac:chgData name="Karla Palmer" userId="f453216d9db7a89b" providerId="LiveId" clId="{E2B490C3-4248-4245-8C7B-9037323197B4}" dt="2026-04-08T21:08:14.236" v="234" actId="1076"/>
          <ac:picMkLst>
            <pc:docMk/>
            <pc:sldMk cId="465670848" sldId="260"/>
            <ac:picMk id="8" creationId="{FB5C75CE-24BB-96CE-D633-E3AE9D7FDD10}"/>
          </ac:picMkLst>
        </pc:picChg>
        <pc:picChg chg="add mod">
          <ac:chgData name="Karla Palmer" userId="f453216d9db7a89b" providerId="LiveId" clId="{E2B490C3-4248-4245-8C7B-9037323197B4}" dt="2026-04-08T21:08:08.032" v="233" actId="1076"/>
          <ac:picMkLst>
            <pc:docMk/>
            <pc:sldMk cId="465670848" sldId="260"/>
            <ac:picMk id="10" creationId="{D56E110C-E147-5069-6162-2365174715C3}"/>
          </ac:picMkLst>
        </pc:picChg>
        <pc:picChg chg="add mod ord">
          <ac:chgData name="Karla Palmer" userId="f453216d9db7a89b" providerId="LiveId" clId="{E2B490C3-4248-4245-8C7B-9037323197B4}" dt="2026-04-08T21:08:27.075" v="237" actId="1076"/>
          <ac:picMkLst>
            <pc:docMk/>
            <pc:sldMk cId="465670848" sldId="260"/>
            <ac:picMk id="16" creationId="{2B9C88A8-4A5F-5694-7AD4-D57038A244DD}"/>
          </ac:picMkLst>
        </pc:picChg>
      </pc:sldChg>
      <pc:sldChg chg="addSp delSp modSp mod">
        <pc:chgData name="Karla Palmer" userId="f453216d9db7a89b" providerId="LiveId" clId="{E2B490C3-4248-4245-8C7B-9037323197B4}" dt="2026-04-08T21:28:27.561" v="284" actId="14100"/>
        <pc:sldMkLst>
          <pc:docMk/>
          <pc:sldMk cId="3937178924" sldId="261"/>
        </pc:sldMkLst>
        <pc:spChg chg="mod">
          <ac:chgData name="Karla Palmer" userId="f453216d9db7a89b" providerId="LiveId" clId="{E2B490C3-4248-4245-8C7B-9037323197B4}" dt="2026-04-08T21:11:28.757" v="251" actId="21"/>
          <ac:spMkLst>
            <pc:docMk/>
            <pc:sldMk cId="3937178924" sldId="261"/>
            <ac:spMk id="2" creationId="{3BE923F1-73F9-DD40-9ECF-B6E80BA4AA8E}"/>
          </ac:spMkLst>
        </pc:spChg>
        <pc:spChg chg="mod">
          <ac:chgData name="Karla Palmer" userId="f453216d9db7a89b" providerId="LiveId" clId="{E2B490C3-4248-4245-8C7B-9037323197B4}" dt="2026-04-08T21:11:32.062" v="252"/>
          <ac:spMkLst>
            <pc:docMk/>
            <pc:sldMk cId="3937178924" sldId="261"/>
            <ac:spMk id="3" creationId="{06BA21CE-9D11-8A4F-8781-0EC62FEA8A1E}"/>
          </ac:spMkLst>
        </pc:spChg>
        <pc:spChg chg="mod">
          <ac:chgData name="Karla Palmer" userId="f453216d9db7a89b" providerId="LiveId" clId="{E2B490C3-4248-4245-8C7B-9037323197B4}" dt="2026-04-08T21:21:16.114" v="256" actId="20577"/>
          <ac:spMkLst>
            <pc:docMk/>
            <pc:sldMk cId="3937178924" sldId="261"/>
            <ac:spMk id="4" creationId="{CE66EFE6-B845-E349-8C05-C40BFEE9171D}"/>
          </ac:spMkLst>
        </pc:spChg>
        <pc:spChg chg="del">
          <ac:chgData name="Karla Palmer" userId="f453216d9db7a89b" providerId="LiveId" clId="{E2B490C3-4248-4245-8C7B-9037323197B4}" dt="2026-04-08T21:22:09.905" v="258"/>
          <ac:spMkLst>
            <pc:docMk/>
            <pc:sldMk cId="3937178924" sldId="261"/>
            <ac:spMk id="6" creationId="{87E91111-3EDF-9546-A96F-A6E674988F20}"/>
          </ac:spMkLst>
        </pc:spChg>
        <pc:spChg chg="add mod">
          <ac:chgData name="Karla Palmer" userId="f453216d9db7a89b" providerId="LiveId" clId="{E2B490C3-4248-4245-8C7B-9037323197B4}" dt="2026-04-08T21:27:31.767" v="273" actId="14100"/>
          <ac:spMkLst>
            <pc:docMk/>
            <pc:sldMk cId="3937178924" sldId="261"/>
            <ac:spMk id="11" creationId="{EDF681DA-67AA-5DEE-CF2D-8B2BD04F400A}"/>
          </ac:spMkLst>
        </pc:spChg>
        <pc:picChg chg="add mod ord">
          <ac:chgData name="Karla Palmer" userId="f453216d9db7a89b" providerId="LiveId" clId="{E2B490C3-4248-4245-8C7B-9037323197B4}" dt="2026-04-08T21:28:18.781" v="283" actId="1076"/>
          <ac:picMkLst>
            <pc:docMk/>
            <pc:sldMk cId="3937178924" sldId="261"/>
            <ac:picMk id="8" creationId="{97BA6733-514D-F6E0-57A0-E09A5ED8C3DE}"/>
          </ac:picMkLst>
        </pc:picChg>
        <pc:picChg chg="add mod">
          <ac:chgData name="Karla Palmer" userId="f453216d9db7a89b" providerId="LiveId" clId="{E2B490C3-4248-4245-8C7B-9037323197B4}" dt="2026-04-08T21:28:27.561" v="284" actId="14100"/>
          <ac:picMkLst>
            <pc:docMk/>
            <pc:sldMk cId="3937178924" sldId="261"/>
            <ac:picMk id="10" creationId="{69AFFB7F-9674-3FFF-C51B-E6FE50BFBEC5}"/>
          </ac:picMkLst>
        </pc:picChg>
        <pc:picChg chg="add mod">
          <ac:chgData name="Karla Palmer" userId="f453216d9db7a89b" providerId="LiveId" clId="{E2B490C3-4248-4245-8C7B-9037323197B4}" dt="2026-04-08T21:27:52.315" v="278" actId="1076"/>
          <ac:picMkLst>
            <pc:docMk/>
            <pc:sldMk cId="3937178924" sldId="261"/>
            <ac:picMk id="13" creationId="{BBF1C4C5-D96C-0836-4686-7026BE36ADA1}"/>
          </ac:picMkLst>
        </pc:picChg>
      </pc:sldChg>
      <pc:sldChg chg="addSp modSp mod">
        <pc:chgData name="Karla Palmer" userId="f453216d9db7a89b" providerId="LiveId" clId="{E2B490C3-4248-4245-8C7B-9037323197B4}" dt="2026-04-08T21:42:02.359" v="345" actId="21"/>
        <pc:sldMkLst>
          <pc:docMk/>
          <pc:sldMk cId="855862041" sldId="262"/>
        </pc:sldMkLst>
        <pc:spChg chg="mod">
          <ac:chgData name="Karla Palmer" userId="f453216d9db7a89b" providerId="LiveId" clId="{E2B490C3-4248-4245-8C7B-9037323197B4}" dt="2026-04-08T21:33:45.969" v="287" actId="14100"/>
          <ac:spMkLst>
            <pc:docMk/>
            <pc:sldMk cId="855862041" sldId="262"/>
            <ac:spMk id="2" creationId="{D5A91D17-96D6-7545-8EC8-717BE3CE58BC}"/>
          </ac:spMkLst>
        </pc:spChg>
        <pc:spChg chg="add mod">
          <ac:chgData name="Karla Palmer" userId="f453216d9db7a89b" providerId="LiveId" clId="{E2B490C3-4248-4245-8C7B-9037323197B4}" dt="2026-04-08T21:42:02.359" v="345" actId="21"/>
          <ac:spMkLst>
            <pc:docMk/>
            <pc:sldMk cId="855862041" sldId="262"/>
            <ac:spMk id="4" creationId="{0216FF45-A10D-A746-726C-C92E9DAB11D2}"/>
          </ac:spMkLst>
        </pc:spChg>
        <pc:picChg chg="add mod">
          <ac:chgData name="Karla Palmer" userId="f453216d9db7a89b" providerId="LiveId" clId="{E2B490C3-4248-4245-8C7B-9037323197B4}" dt="2026-04-08T21:36:14.727" v="328" actId="1076"/>
          <ac:picMkLst>
            <pc:docMk/>
            <pc:sldMk cId="855862041" sldId="262"/>
            <ac:picMk id="6" creationId="{EA12AB3C-29BE-4F11-6BA9-E390F7D3BAF2}"/>
          </ac:picMkLst>
        </pc:picChg>
        <pc:picChg chg="add mod">
          <ac:chgData name="Karla Palmer" userId="f453216d9db7a89b" providerId="LiveId" clId="{E2B490C3-4248-4245-8C7B-9037323197B4}" dt="2026-04-08T21:41:24.107" v="343" actId="1076"/>
          <ac:picMkLst>
            <pc:docMk/>
            <pc:sldMk cId="855862041" sldId="262"/>
            <ac:picMk id="8" creationId="{3AE494CF-7EA2-7A41-D2E2-25CA283CCF7E}"/>
          </ac:picMkLst>
        </pc:picChg>
        <pc:picChg chg="add mod">
          <ac:chgData name="Karla Palmer" userId="f453216d9db7a89b" providerId="LiveId" clId="{E2B490C3-4248-4245-8C7B-9037323197B4}" dt="2026-04-08T21:41:18.873" v="342" actId="1076"/>
          <ac:picMkLst>
            <pc:docMk/>
            <pc:sldMk cId="855862041" sldId="262"/>
            <ac:picMk id="10" creationId="{5D5867B2-2390-3367-25DC-B4216EA69A29}"/>
          </ac:picMkLst>
        </pc:picChg>
      </pc:sldChg>
      <pc:sldChg chg="addSp delSp modSp mod">
        <pc:chgData name="Karla Palmer" userId="f453216d9db7a89b" providerId="LiveId" clId="{E2B490C3-4248-4245-8C7B-9037323197B4}" dt="2026-04-08T22:21:29.508" v="400" actId="478"/>
        <pc:sldMkLst>
          <pc:docMk/>
          <pc:sldMk cId="70001848" sldId="263"/>
        </pc:sldMkLst>
        <pc:spChg chg="mod">
          <ac:chgData name="Karla Palmer" userId="f453216d9db7a89b" providerId="LiveId" clId="{E2B490C3-4248-4245-8C7B-9037323197B4}" dt="2026-04-08T21:42:44.608" v="361" actId="1076"/>
          <ac:spMkLst>
            <pc:docMk/>
            <pc:sldMk cId="70001848" sldId="263"/>
            <ac:spMk id="3" creationId="{0031243B-9742-CF4B-B7BC-C13547DF5AEF}"/>
          </ac:spMkLst>
        </pc:spChg>
        <pc:spChg chg="mod">
          <ac:chgData name="Karla Palmer" userId="f453216d9db7a89b" providerId="LiveId" clId="{E2B490C3-4248-4245-8C7B-9037323197B4}" dt="2026-04-08T21:42:37.040" v="360" actId="6549"/>
          <ac:spMkLst>
            <pc:docMk/>
            <pc:sldMk cId="70001848" sldId="263"/>
            <ac:spMk id="4" creationId="{4D2DADB0-1CBC-8042-87EF-3CD39D4634D6}"/>
          </ac:spMkLst>
        </pc:spChg>
        <pc:spChg chg="add del mod">
          <ac:chgData name="Karla Palmer" userId="f453216d9db7a89b" providerId="LiveId" clId="{E2B490C3-4248-4245-8C7B-9037323197B4}" dt="2026-04-08T22:17:54.808" v="369" actId="22"/>
          <ac:spMkLst>
            <pc:docMk/>
            <pc:sldMk cId="70001848" sldId="263"/>
            <ac:spMk id="8" creationId="{B8EB7F6A-8600-EBAD-736E-DA62EDA34870}"/>
          </ac:spMkLst>
        </pc:spChg>
        <pc:spChg chg="add del mod">
          <ac:chgData name="Karla Palmer" userId="f453216d9db7a89b" providerId="LiveId" clId="{E2B490C3-4248-4245-8C7B-9037323197B4}" dt="2026-04-08T22:20:34.016" v="389" actId="22"/>
          <ac:spMkLst>
            <pc:docMk/>
            <pc:sldMk cId="70001848" sldId="263"/>
            <ac:spMk id="16" creationId="{6F708829-58E0-D776-70C3-1F69BE10A2CE}"/>
          </ac:spMkLst>
        </pc:spChg>
        <pc:spChg chg="add del mod">
          <ac:chgData name="Karla Palmer" userId="f453216d9db7a89b" providerId="LiveId" clId="{E2B490C3-4248-4245-8C7B-9037323197B4}" dt="2026-04-08T22:20:58.947" v="393" actId="22"/>
          <ac:spMkLst>
            <pc:docMk/>
            <pc:sldMk cId="70001848" sldId="263"/>
            <ac:spMk id="20" creationId="{7450D8C6-7D19-CC81-9EDB-398971777A6E}"/>
          </ac:spMkLst>
        </pc:spChg>
        <pc:spChg chg="add del mod">
          <ac:chgData name="Karla Palmer" userId="f453216d9db7a89b" providerId="LiveId" clId="{E2B490C3-4248-4245-8C7B-9037323197B4}" dt="2026-04-08T22:21:24.303" v="399" actId="22"/>
          <ac:spMkLst>
            <pc:docMk/>
            <pc:sldMk cId="70001848" sldId="263"/>
            <ac:spMk id="24" creationId="{600949E2-B051-5488-A5B7-75D5B6080E42}"/>
          </ac:spMkLst>
        </pc:spChg>
        <pc:spChg chg="add mod">
          <ac:chgData name="Karla Palmer" userId="f453216d9db7a89b" providerId="LiveId" clId="{E2B490C3-4248-4245-8C7B-9037323197B4}" dt="2026-04-08T22:21:29.508" v="400" actId="478"/>
          <ac:spMkLst>
            <pc:docMk/>
            <pc:sldMk cId="70001848" sldId="263"/>
            <ac:spMk id="28" creationId="{0378DD6B-3B24-A91F-DC0B-43863D887624}"/>
          </ac:spMkLst>
        </pc:spChg>
        <pc:picChg chg="add del mod">
          <ac:chgData name="Karla Palmer" userId="f453216d9db7a89b" providerId="LiveId" clId="{E2B490C3-4248-4245-8C7B-9037323197B4}" dt="2026-04-08T22:17:58.086" v="370" actId="478"/>
          <ac:picMkLst>
            <pc:docMk/>
            <pc:sldMk cId="70001848" sldId="263"/>
            <ac:picMk id="5" creationId="{6C205C20-E19E-5167-BE25-3332878A85FB}"/>
          </ac:picMkLst>
        </pc:picChg>
        <pc:picChg chg="del">
          <ac:chgData name="Karla Palmer" userId="f453216d9db7a89b" providerId="LiveId" clId="{E2B490C3-4248-4245-8C7B-9037323197B4}" dt="2026-04-08T22:17:15.753" v="363" actId="478"/>
          <ac:picMkLst>
            <pc:docMk/>
            <pc:sldMk cId="70001848" sldId="263"/>
            <ac:picMk id="6" creationId="{561B2375-C117-164C-9CC5-522C90407EFB}"/>
          </ac:picMkLst>
        </pc:picChg>
        <pc:picChg chg="add del mod ord">
          <ac:chgData name="Karla Palmer" userId="f453216d9db7a89b" providerId="LiveId" clId="{E2B490C3-4248-4245-8C7B-9037323197B4}" dt="2026-04-08T22:19:42.608" v="380" actId="478"/>
          <ac:picMkLst>
            <pc:docMk/>
            <pc:sldMk cId="70001848" sldId="263"/>
            <ac:picMk id="10" creationId="{9033FB0E-6C3F-A9E8-0194-1AA0B59EA295}"/>
          </ac:picMkLst>
        </pc:picChg>
        <pc:picChg chg="add del mod">
          <ac:chgData name="Karla Palmer" userId="f453216d9db7a89b" providerId="LiveId" clId="{E2B490C3-4248-4245-8C7B-9037323197B4}" dt="2026-04-08T22:19:54.725" v="381" actId="478"/>
          <ac:picMkLst>
            <pc:docMk/>
            <pc:sldMk cId="70001848" sldId="263"/>
            <ac:picMk id="12" creationId="{431CD405-39CB-8418-46C6-9D2A36F875DA}"/>
          </ac:picMkLst>
        </pc:picChg>
        <pc:picChg chg="add mod">
          <ac:chgData name="Karla Palmer" userId="f453216d9db7a89b" providerId="LiveId" clId="{E2B490C3-4248-4245-8C7B-9037323197B4}" dt="2026-04-08T22:20:15.422" v="386" actId="1076"/>
          <ac:picMkLst>
            <pc:docMk/>
            <pc:sldMk cId="70001848" sldId="263"/>
            <ac:picMk id="14" creationId="{BA8CD18C-E0C9-B37B-6C05-60B0720E74AE}"/>
          </ac:picMkLst>
        </pc:picChg>
        <pc:picChg chg="add del mod ord">
          <ac:chgData name="Karla Palmer" userId="f453216d9db7a89b" providerId="LiveId" clId="{E2B490C3-4248-4245-8C7B-9037323197B4}" dt="2026-04-08T22:20:37.997" v="390" actId="478"/>
          <ac:picMkLst>
            <pc:docMk/>
            <pc:sldMk cId="70001848" sldId="263"/>
            <ac:picMk id="18" creationId="{BD3CD8C7-4925-3E00-DD5A-6315D92D7A23}"/>
          </ac:picMkLst>
        </pc:picChg>
        <pc:picChg chg="add del mod ord">
          <ac:chgData name="Karla Palmer" userId="f453216d9db7a89b" providerId="LiveId" clId="{E2B490C3-4248-4245-8C7B-9037323197B4}" dt="2026-04-08T22:21:18.218" v="398" actId="478"/>
          <ac:picMkLst>
            <pc:docMk/>
            <pc:sldMk cId="70001848" sldId="263"/>
            <ac:picMk id="22" creationId="{480E01AC-8ADE-332A-EC16-55AB2B2C6EE3}"/>
          </ac:picMkLst>
        </pc:picChg>
        <pc:picChg chg="add del mod ord">
          <ac:chgData name="Karla Palmer" userId="f453216d9db7a89b" providerId="LiveId" clId="{E2B490C3-4248-4245-8C7B-9037323197B4}" dt="2026-04-08T22:21:29.508" v="400" actId="478"/>
          <ac:picMkLst>
            <pc:docMk/>
            <pc:sldMk cId="70001848" sldId="263"/>
            <ac:picMk id="26" creationId="{2BFF250D-248C-CB26-3423-4077FA6BCE17}"/>
          </ac:picMkLst>
        </pc:picChg>
      </pc:sldChg>
      <pc:sldChg chg="addSp delSp modSp mod">
        <pc:chgData name="Karla Palmer" userId="f453216d9db7a89b" providerId="LiveId" clId="{E2B490C3-4248-4245-8C7B-9037323197B4}" dt="2026-04-08T22:29:14.738" v="528" actId="20577"/>
        <pc:sldMkLst>
          <pc:docMk/>
          <pc:sldMk cId="2363278552" sldId="264"/>
        </pc:sldMkLst>
        <pc:spChg chg="add mod">
          <ac:chgData name="Karla Palmer" userId="f453216d9db7a89b" providerId="LiveId" clId="{E2B490C3-4248-4245-8C7B-9037323197B4}" dt="2026-04-08T22:28:38.197" v="514" actId="5793"/>
          <ac:spMkLst>
            <pc:docMk/>
            <pc:sldMk cId="2363278552" sldId="264"/>
            <ac:spMk id="5" creationId="{3DD9F954-E950-6105-349E-22E4F21731E7}"/>
          </ac:spMkLst>
        </pc:spChg>
        <pc:spChg chg="mod">
          <ac:chgData name="Karla Palmer" userId="f453216d9db7a89b" providerId="LiveId" clId="{E2B490C3-4248-4245-8C7B-9037323197B4}" dt="2026-04-08T22:22:30.213" v="403" actId="14100"/>
          <ac:spMkLst>
            <pc:docMk/>
            <pc:sldMk cId="2363278552" sldId="264"/>
            <ac:spMk id="11" creationId="{054C0C3F-32CC-DF46-8C4D-9C88E04D7BF4}"/>
          </ac:spMkLst>
        </pc:spChg>
        <pc:spChg chg="mod">
          <ac:chgData name="Karla Palmer" userId="f453216d9db7a89b" providerId="LiveId" clId="{E2B490C3-4248-4245-8C7B-9037323197B4}" dt="2026-04-08T22:29:14.738" v="528" actId="20577"/>
          <ac:spMkLst>
            <pc:docMk/>
            <pc:sldMk cId="2363278552" sldId="264"/>
            <ac:spMk id="12" creationId="{8157D88B-BE61-1B48-9065-19C40EECCF1E}"/>
          </ac:spMkLst>
        </pc:spChg>
        <pc:picChg chg="add mod">
          <ac:chgData name="Karla Palmer" userId="f453216d9db7a89b" providerId="LiveId" clId="{E2B490C3-4248-4245-8C7B-9037323197B4}" dt="2026-04-08T22:27:52.678" v="509" actId="14100"/>
          <ac:picMkLst>
            <pc:docMk/>
            <pc:sldMk cId="2363278552" sldId="264"/>
            <ac:picMk id="3" creationId="{831F3C5B-9C9A-C335-8699-07683D80A232}"/>
          </ac:picMkLst>
        </pc:picChg>
        <pc:picChg chg="del">
          <ac:chgData name="Karla Palmer" userId="f453216d9db7a89b" providerId="LiveId" clId="{E2B490C3-4248-4245-8C7B-9037323197B4}" dt="2026-04-08T22:27:01.111" v="505" actId="478"/>
          <ac:picMkLst>
            <pc:docMk/>
            <pc:sldMk cId="2363278552" sldId="264"/>
            <ac:picMk id="6" creationId="{0C14B052-9A99-4549-AF88-69D4607090BB}"/>
          </ac:picMkLst>
        </pc:picChg>
        <pc:picChg chg="add mod">
          <ac:chgData name="Karla Palmer" userId="f453216d9db7a89b" providerId="LiveId" clId="{E2B490C3-4248-4245-8C7B-9037323197B4}" dt="2026-04-08T22:28:28.875" v="513" actId="1076"/>
          <ac:picMkLst>
            <pc:docMk/>
            <pc:sldMk cId="2363278552" sldId="264"/>
            <ac:picMk id="8" creationId="{115B6447-98B3-19D9-A0A2-FDA3B3943461}"/>
          </ac:picMkLst>
        </pc:picChg>
      </pc:sldChg>
      <pc:sldChg chg="addSp delSp modSp mod">
        <pc:chgData name="Karla Palmer" userId="f453216d9db7a89b" providerId="LiveId" clId="{E2B490C3-4248-4245-8C7B-9037323197B4}" dt="2026-04-08T22:41:24.077" v="576" actId="14100"/>
        <pc:sldMkLst>
          <pc:docMk/>
          <pc:sldMk cId="1020910972" sldId="265"/>
        </pc:sldMkLst>
        <pc:spChg chg="mod">
          <ac:chgData name="Karla Palmer" userId="f453216d9db7a89b" providerId="LiveId" clId="{E2B490C3-4248-4245-8C7B-9037323197B4}" dt="2026-04-08T22:31:01.136" v="533" actId="122"/>
          <ac:spMkLst>
            <pc:docMk/>
            <pc:sldMk cId="1020910972" sldId="265"/>
            <ac:spMk id="2" creationId="{187A20C4-FD5E-4941-83F9-306D3714EC56}"/>
          </ac:spMkLst>
        </pc:spChg>
        <pc:spChg chg="add mod">
          <ac:chgData name="Karla Palmer" userId="f453216d9db7a89b" providerId="LiveId" clId="{E2B490C3-4248-4245-8C7B-9037323197B4}" dt="2026-04-08T22:38:08.278" v="540" actId="20577"/>
          <ac:spMkLst>
            <pc:docMk/>
            <pc:sldMk cId="1020910972" sldId="265"/>
            <ac:spMk id="4" creationId="{B106440C-5200-9E01-2EAA-84239BA58343}"/>
          </ac:spMkLst>
        </pc:spChg>
        <pc:spChg chg="add del mod">
          <ac:chgData name="Karla Palmer" userId="f453216d9db7a89b" providerId="LiveId" clId="{E2B490C3-4248-4245-8C7B-9037323197B4}" dt="2026-04-08T22:39:43.570" v="556" actId="478"/>
          <ac:spMkLst>
            <pc:docMk/>
            <pc:sldMk cId="1020910972" sldId="265"/>
            <ac:spMk id="7" creationId="{063079D0-76A7-238C-5849-04E3C21D6C2C}"/>
          </ac:spMkLst>
        </pc:spChg>
        <pc:spChg chg="add del mod">
          <ac:chgData name="Karla Palmer" userId="f453216d9db7a89b" providerId="LiveId" clId="{E2B490C3-4248-4245-8C7B-9037323197B4}" dt="2026-04-08T22:39:05.348" v="547" actId="22"/>
          <ac:spMkLst>
            <pc:docMk/>
            <pc:sldMk cId="1020910972" sldId="265"/>
            <ac:spMk id="11" creationId="{076E6E79-1D72-637B-0627-087404E96FA4}"/>
          </ac:spMkLst>
        </pc:spChg>
        <pc:spChg chg="add del mod">
          <ac:chgData name="Karla Palmer" userId="f453216d9db7a89b" providerId="LiveId" clId="{E2B490C3-4248-4245-8C7B-9037323197B4}" dt="2026-04-08T22:39:52.724" v="558" actId="22"/>
          <ac:spMkLst>
            <pc:docMk/>
            <pc:sldMk cId="1020910972" sldId="265"/>
            <ac:spMk id="15" creationId="{1F39F8E1-2F8C-D510-D0DA-0DBD22800CD1}"/>
          </ac:spMkLst>
        </pc:spChg>
        <pc:picChg chg="del mod">
          <ac:chgData name="Karla Palmer" userId="f453216d9db7a89b" providerId="LiveId" clId="{E2B490C3-4248-4245-8C7B-9037323197B4}" dt="2026-04-08T22:38:47.616" v="543" actId="478"/>
          <ac:picMkLst>
            <pc:docMk/>
            <pc:sldMk cId="1020910972" sldId="265"/>
            <ac:picMk id="5" creationId="{5EB40ABC-46BD-0E47-9AF2-24B8EE9C0C7A}"/>
          </ac:picMkLst>
        </pc:picChg>
        <pc:picChg chg="add del">
          <ac:chgData name="Karla Palmer" userId="f453216d9db7a89b" providerId="LiveId" clId="{E2B490C3-4248-4245-8C7B-9037323197B4}" dt="2026-04-08T22:39:11.416" v="549" actId="478"/>
          <ac:picMkLst>
            <pc:docMk/>
            <pc:sldMk cId="1020910972" sldId="265"/>
            <ac:picMk id="9" creationId="{276F9B5F-86E5-E409-83C2-DEE124B585BA}"/>
          </ac:picMkLst>
        </pc:picChg>
        <pc:picChg chg="add del mod ord">
          <ac:chgData name="Karla Palmer" userId="f453216d9db7a89b" providerId="LiveId" clId="{E2B490C3-4248-4245-8C7B-9037323197B4}" dt="2026-04-08T22:39:19.492" v="551" actId="478"/>
          <ac:picMkLst>
            <pc:docMk/>
            <pc:sldMk cId="1020910972" sldId="265"/>
            <ac:picMk id="13" creationId="{6CC6B1A1-8F32-B61E-EC5A-1533A14AAD6D}"/>
          </ac:picMkLst>
        </pc:picChg>
        <pc:picChg chg="add del mod ord">
          <ac:chgData name="Karla Palmer" userId="f453216d9db7a89b" providerId="LiveId" clId="{E2B490C3-4248-4245-8C7B-9037323197B4}" dt="2026-04-08T22:39:29.373" v="553" actId="22"/>
          <ac:picMkLst>
            <pc:docMk/>
            <pc:sldMk cId="1020910972" sldId="265"/>
            <ac:picMk id="17" creationId="{BF747E86-2995-7785-0A3B-AAEE8DE35F14}"/>
          </ac:picMkLst>
        </pc:picChg>
        <pc:picChg chg="add mod ord">
          <ac:chgData name="Karla Palmer" userId="f453216d9db7a89b" providerId="LiveId" clId="{E2B490C3-4248-4245-8C7B-9037323197B4}" dt="2026-04-08T22:41:18.282" v="575" actId="1076"/>
          <ac:picMkLst>
            <pc:docMk/>
            <pc:sldMk cId="1020910972" sldId="265"/>
            <ac:picMk id="19" creationId="{9AC6BBA0-1F98-50B5-3EE9-083DEC05215C}"/>
          </ac:picMkLst>
        </pc:picChg>
        <pc:picChg chg="add mod">
          <ac:chgData name="Karla Palmer" userId="f453216d9db7a89b" providerId="LiveId" clId="{E2B490C3-4248-4245-8C7B-9037323197B4}" dt="2026-04-08T22:41:24.077" v="576" actId="14100"/>
          <ac:picMkLst>
            <pc:docMk/>
            <pc:sldMk cId="1020910972" sldId="265"/>
            <ac:picMk id="21" creationId="{D98E2F2B-C369-C132-FA5C-653DD8E4AEEC}"/>
          </ac:picMkLst>
        </pc:picChg>
      </pc:sldChg>
      <pc:sldChg chg="addSp delSp modSp mod">
        <pc:chgData name="Karla Palmer" userId="f453216d9db7a89b" providerId="LiveId" clId="{E2B490C3-4248-4245-8C7B-9037323197B4}" dt="2026-04-08T23:27:42.775" v="733" actId="122"/>
        <pc:sldMkLst>
          <pc:docMk/>
          <pc:sldMk cId="3057678983" sldId="266"/>
        </pc:sldMkLst>
        <pc:spChg chg="mod">
          <ac:chgData name="Karla Palmer" userId="f453216d9db7a89b" providerId="LiveId" clId="{E2B490C3-4248-4245-8C7B-9037323197B4}" dt="2026-04-08T23:27:42.775" v="733" actId="122"/>
          <ac:spMkLst>
            <pc:docMk/>
            <pc:sldMk cId="3057678983" sldId="266"/>
            <ac:spMk id="2" creationId="{DA04F967-1C32-9A4C-BB4B-17FE4BF00F16}"/>
          </ac:spMkLst>
        </pc:spChg>
        <pc:spChg chg="mod">
          <ac:chgData name="Karla Palmer" userId="f453216d9db7a89b" providerId="LiveId" clId="{E2B490C3-4248-4245-8C7B-9037323197B4}" dt="2026-04-08T23:27:27.843" v="730" actId="14100"/>
          <ac:spMkLst>
            <pc:docMk/>
            <pc:sldMk cId="3057678983" sldId="266"/>
            <ac:spMk id="3" creationId="{22C21F07-27E8-9F4E-94F6-9C4B9ED68653}"/>
          </ac:spMkLst>
        </pc:spChg>
        <pc:spChg chg="del">
          <ac:chgData name="Karla Palmer" userId="f453216d9db7a89b" providerId="LiveId" clId="{E2B490C3-4248-4245-8C7B-9037323197B4}" dt="2026-04-08T23:26:40.141" v="721" actId="478"/>
          <ac:spMkLst>
            <pc:docMk/>
            <pc:sldMk cId="3057678983" sldId="266"/>
            <ac:spMk id="7" creationId="{FAC23BD5-7B65-2C4F-B1CA-019C27AD22B7}"/>
          </ac:spMkLst>
        </pc:spChg>
        <pc:spChg chg="del">
          <ac:chgData name="Karla Palmer" userId="f453216d9db7a89b" providerId="LiveId" clId="{E2B490C3-4248-4245-8C7B-9037323197B4}" dt="2026-04-08T23:26:46.900" v="722" actId="478"/>
          <ac:spMkLst>
            <pc:docMk/>
            <pc:sldMk cId="3057678983" sldId="266"/>
            <ac:spMk id="8" creationId="{AE943A83-1CE9-3644-AE82-486153A827D3}"/>
          </ac:spMkLst>
        </pc:spChg>
        <pc:spChg chg="add del mod">
          <ac:chgData name="Karla Palmer" userId="f453216d9db7a89b" providerId="LiveId" clId="{E2B490C3-4248-4245-8C7B-9037323197B4}" dt="2026-04-08T23:25:05.497" v="713" actId="22"/>
          <ac:spMkLst>
            <pc:docMk/>
            <pc:sldMk cId="3057678983" sldId="266"/>
            <ac:spMk id="9" creationId="{725C3D6A-C97E-3C9F-CC5A-26AB39C7E884}"/>
          </ac:spMkLst>
        </pc:spChg>
        <pc:picChg chg="add del mod">
          <ac:chgData name="Karla Palmer" userId="f453216d9db7a89b" providerId="LiveId" clId="{E2B490C3-4248-4245-8C7B-9037323197B4}" dt="2026-04-08T23:25:08.452" v="714" actId="478"/>
          <ac:picMkLst>
            <pc:docMk/>
            <pc:sldMk cId="3057678983" sldId="266"/>
            <ac:picMk id="5" creationId="{D2D6D917-5EE2-1A76-5B81-42107A91F437}"/>
          </ac:picMkLst>
        </pc:picChg>
        <pc:picChg chg="del">
          <ac:chgData name="Karla Palmer" userId="f453216d9db7a89b" providerId="LiveId" clId="{E2B490C3-4248-4245-8C7B-9037323197B4}" dt="2026-04-08T23:24:35.978" v="709" actId="478"/>
          <ac:picMkLst>
            <pc:docMk/>
            <pc:sldMk cId="3057678983" sldId="266"/>
            <ac:picMk id="10" creationId="{BB86BAA4-CE22-7340-A888-F1B8110C667A}"/>
          </ac:picMkLst>
        </pc:picChg>
        <pc:picChg chg="mod">
          <ac:chgData name="Karla Palmer" userId="f453216d9db7a89b" providerId="LiveId" clId="{E2B490C3-4248-4245-8C7B-9037323197B4}" dt="2026-04-08T23:26:23.002" v="718" actId="1076"/>
          <ac:picMkLst>
            <pc:docMk/>
            <pc:sldMk cId="3057678983" sldId="266"/>
            <ac:picMk id="12" creationId="{09337A16-7DB4-CD49-88FF-4271883EB865}"/>
          </ac:picMkLst>
        </pc:picChg>
        <pc:picChg chg="add mod ord">
          <ac:chgData name="Karla Palmer" userId="f453216d9db7a89b" providerId="LiveId" clId="{E2B490C3-4248-4245-8C7B-9037323197B4}" dt="2026-04-08T23:27:38.732" v="732" actId="14100"/>
          <ac:picMkLst>
            <pc:docMk/>
            <pc:sldMk cId="3057678983" sldId="266"/>
            <ac:picMk id="13" creationId="{5FF86668-C874-6E34-7B2D-A4A258B58EAB}"/>
          </ac:picMkLst>
        </pc:picChg>
        <pc:picChg chg="mod">
          <ac:chgData name="Karla Palmer" userId="f453216d9db7a89b" providerId="LiveId" clId="{E2B490C3-4248-4245-8C7B-9037323197B4}" dt="2026-04-08T23:27:01.537" v="725" actId="14100"/>
          <ac:picMkLst>
            <pc:docMk/>
            <pc:sldMk cId="3057678983" sldId="266"/>
            <ac:picMk id="14" creationId="{1A42252F-620D-004C-9CE5-CF191FE942A4}"/>
          </ac:picMkLst>
        </pc:picChg>
      </pc:sldChg>
      <pc:sldChg chg="addSp modSp new mod">
        <pc:chgData name="Karla Palmer" userId="f453216d9db7a89b" providerId="LiveId" clId="{E2B490C3-4248-4245-8C7B-9037323197B4}" dt="2026-04-08T23:40:00.648" v="808" actId="5793"/>
        <pc:sldMkLst>
          <pc:docMk/>
          <pc:sldMk cId="2402937046" sldId="268"/>
        </pc:sldMkLst>
        <pc:spChg chg="mod">
          <ac:chgData name="Karla Palmer" userId="f453216d9db7a89b" providerId="LiveId" clId="{E2B490C3-4248-4245-8C7B-9037323197B4}" dt="2026-04-08T23:38:31.635" v="758" actId="27636"/>
          <ac:spMkLst>
            <pc:docMk/>
            <pc:sldMk cId="2402937046" sldId="268"/>
            <ac:spMk id="2" creationId="{5DD73AB5-25A1-6251-68E1-345EF6C72AE9}"/>
          </ac:spMkLst>
        </pc:spChg>
        <pc:spChg chg="add mod">
          <ac:chgData name="Karla Palmer" userId="f453216d9db7a89b" providerId="LiveId" clId="{E2B490C3-4248-4245-8C7B-9037323197B4}" dt="2026-04-08T23:40:00.648" v="808" actId="5793"/>
          <ac:spMkLst>
            <pc:docMk/>
            <pc:sldMk cId="2402937046" sldId="268"/>
            <ac:spMk id="5" creationId="{DC53861E-A306-E03E-5F5C-65D252E57280}"/>
          </ac:spMkLst>
        </pc:spChg>
      </pc:sldChg>
      <pc:sldChg chg="addSp delSp modSp new mod">
        <pc:chgData name="Karla Palmer" userId="f453216d9db7a89b" providerId="LiveId" clId="{E2B490C3-4248-4245-8C7B-9037323197B4}" dt="2026-04-08T23:37:02.455" v="756" actId="1076"/>
        <pc:sldMkLst>
          <pc:docMk/>
          <pc:sldMk cId="2036912374" sldId="269"/>
        </pc:sldMkLst>
        <pc:spChg chg="mod">
          <ac:chgData name="Karla Palmer" userId="f453216d9db7a89b" providerId="LiveId" clId="{E2B490C3-4248-4245-8C7B-9037323197B4}" dt="2026-04-08T23:32:49.967" v="751" actId="1076"/>
          <ac:spMkLst>
            <pc:docMk/>
            <pc:sldMk cId="2036912374" sldId="269"/>
            <ac:spMk id="2" creationId="{705DD44C-1E21-732E-F882-975100FB4307}"/>
          </ac:spMkLst>
        </pc:spChg>
        <pc:spChg chg="mod">
          <ac:chgData name="Karla Palmer" userId="f453216d9db7a89b" providerId="LiveId" clId="{E2B490C3-4248-4245-8C7B-9037323197B4}" dt="2026-04-08T23:32:08.399" v="747" actId="20577"/>
          <ac:spMkLst>
            <pc:docMk/>
            <pc:sldMk cId="2036912374" sldId="269"/>
            <ac:spMk id="3" creationId="{043322C0-2F73-F46B-57F8-8B1D1CCDAD82}"/>
          </ac:spMkLst>
        </pc:spChg>
        <pc:spChg chg="del">
          <ac:chgData name="Karla Palmer" userId="f453216d9db7a89b" providerId="LiveId" clId="{E2B490C3-4248-4245-8C7B-9037323197B4}" dt="2026-04-08T23:33:41.756" v="752" actId="22"/>
          <ac:spMkLst>
            <pc:docMk/>
            <pc:sldMk cId="2036912374" sldId="269"/>
            <ac:spMk id="4" creationId="{D8179670-8998-2E0E-5732-D1A58FF4B325}"/>
          </ac:spMkLst>
        </pc:spChg>
        <pc:spChg chg="del">
          <ac:chgData name="Karla Palmer" userId="f453216d9db7a89b" providerId="LiveId" clId="{E2B490C3-4248-4245-8C7B-9037323197B4}" dt="2026-04-08T23:34:07.026" v="753" actId="22"/>
          <ac:spMkLst>
            <pc:docMk/>
            <pc:sldMk cId="2036912374" sldId="269"/>
            <ac:spMk id="5" creationId="{331B12D3-4F1E-01E8-31A5-5077B44A3BD3}"/>
          </ac:spMkLst>
        </pc:spChg>
        <pc:spChg chg="del mod">
          <ac:chgData name="Karla Palmer" userId="f453216d9db7a89b" providerId="LiveId" clId="{E2B490C3-4248-4245-8C7B-9037323197B4}" dt="2026-04-08T23:36:53.613" v="755" actId="22"/>
          <ac:spMkLst>
            <pc:docMk/>
            <pc:sldMk cId="2036912374" sldId="269"/>
            <ac:spMk id="6" creationId="{5E5D6F21-CF5D-1E94-3972-CACB6ED17116}"/>
          </ac:spMkLst>
        </pc:spChg>
        <pc:spChg chg="del">
          <ac:chgData name="Karla Palmer" userId="f453216d9db7a89b" providerId="LiveId" clId="{E2B490C3-4248-4245-8C7B-9037323197B4}" dt="2026-04-08T23:31:23.450" v="739" actId="478"/>
          <ac:spMkLst>
            <pc:docMk/>
            <pc:sldMk cId="2036912374" sldId="269"/>
            <ac:spMk id="7" creationId="{19F2F79B-0B69-BD78-11EC-AB837F4DF897}"/>
          </ac:spMkLst>
        </pc:spChg>
        <pc:spChg chg="del">
          <ac:chgData name="Karla Palmer" userId="f453216d9db7a89b" providerId="LiveId" clId="{E2B490C3-4248-4245-8C7B-9037323197B4}" dt="2026-04-08T23:31:30.140" v="740" actId="478"/>
          <ac:spMkLst>
            <pc:docMk/>
            <pc:sldMk cId="2036912374" sldId="269"/>
            <ac:spMk id="8" creationId="{CD8236AC-6EE6-7858-FEB2-6BAA9EFBB9EA}"/>
          </ac:spMkLst>
        </pc:spChg>
        <pc:picChg chg="add mod ord">
          <ac:chgData name="Karla Palmer" userId="f453216d9db7a89b" providerId="LiveId" clId="{E2B490C3-4248-4245-8C7B-9037323197B4}" dt="2026-04-08T23:33:41.756" v="752" actId="22"/>
          <ac:picMkLst>
            <pc:docMk/>
            <pc:sldMk cId="2036912374" sldId="269"/>
            <ac:picMk id="10" creationId="{43FD6AD8-11E2-6ACD-9FE3-D47301E669BE}"/>
          </ac:picMkLst>
        </pc:picChg>
        <pc:picChg chg="add mod ord">
          <ac:chgData name="Karla Palmer" userId="f453216d9db7a89b" providerId="LiveId" clId="{E2B490C3-4248-4245-8C7B-9037323197B4}" dt="2026-04-08T23:34:07.026" v="753" actId="22"/>
          <ac:picMkLst>
            <pc:docMk/>
            <pc:sldMk cId="2036912374" sldId="269"/>
            <ac:picMk id="12" creationId="{C4B2DE92-F337-C728-7303-B8B1C419385E}"/>
          </ac:picMkLst>
        </pc:picChg>
        <pc:picChg chg="add mod ord">
          <ac:chgData name="Karla Palmer" userId="f453216d9db7a89b" providerId="LiveId" clId="{E2B490C3-4248-4245-8C7B-9037323197B4}" dt="2026-04-08T23:37:02.455" v="756" actId="1076"/>
          <ac:picMkLst>
            <pc:docMk/>
            <pc:sldMk cId="2036912374" sldId="269"/>
            <ac:picMk id="14" creationId="{213F6B3B-E7B6-4163-3C39-48E1606C585A}"/>
          </ac:picMkLst>
        </pc:picChg>
      </pc:sldChg>
      <pc:sldChg chg="modSp new del mod">
        <pc:chgData name="Karla Palmer" userId="f453216d9db7a89b" providerId="LiveId" clId="{E2B490C3-4248-4245-8C7B-9037323197B4}" dt="2026-04-08T23:23:13.724" v="704" actId="47"/>
        <pc:sldMkLst>
          <pc:docMk/>
          <pc:sldMk cId="514714371" sldId="270"/>
        </pc:sldMkLst>
        <pc:spChg chg="mod">
          <ac:chgData name="Karla Palmer" userId="f453216d9db7a89b" providerId="LiveId" clId="{E2B490C3-4248-4245-8C7B-9037323197B4}" dt="2026-04-08T23:13:39.115" v="673" actId="21"/>
          <ac:spMkLst>
            <pc:docMk/>
            <pc:sldMk cId="514714371" sldId="270"/>
            <ac:spMk id="2" creationId="{E00124CE-DB1A-695F-B2C7-77542C8D64F6}"/>
          </ac:spMkLst>
        </pc:spChg>
      </pc:sldChg>
      <pc:sldChg chg="addSp delSp modSp new mod">
        <pc:chgData name="Karla Palmer" userId="f453216d9db7a89b" providerId="LiveId" clId="{E2B490C3-4248-4245-8C7B-9037323197B4}" dt="2026-04-08T23:23:02.283" v="703" actId="1076"/>
        <pc:sldMkLst>
          <pc:docMk/>
          <pc:sldMk cId="1604527276" sldId="271"/>
        </pc:sldMkLst>
        <pc:spChg chg="mod">
          <ac:chgData name="Karla Palmer" userId="f453216d9db7a89b" providerId="LiveId" clId="{E2B490C3-4248-4245-8C7B-9037323197B4}" dt="2026-04-08T23:13:47.170" v="675" actId="122"/>
          <ac:spMkLst>
            <pc:docMk/>
            <pc:sldMk cId="1604527276" sldId="271"/>
            <ac:spMk id="2" creationId="{0962CD19-1ACC-80D7-9250-1E0ABF1B1F61}"/>
          </ac:spMkLst>
        </pc:spChg>
        <pc:spChg chg="del">
          <ac:chgData name="Karla Palmer" userId="f453216d9db7a89b" providerId="LiveId" clId="{E2B490C3-4248-4245-8C7B-9037323197B4}" dt="2026-04-08T23:18:20.511" v="677"/>
          <ac:spMkLst>
            <pc:docMk/>
            <pc:sldMk cId="1604527276" sldId="271"/>
            <ac:spMk id="3" creationId="{E7D57DDD-BE44-B4CE-62C3-67DB673AB57E}"/>
          </ac:spMkLst>
        </pc:spChg>
        <pc:spChg chg="add mod">
          <ac:chgData name="Karla Palmer" userId="f453216d9db7a89b" providerId="LiveId" clId="{E2B490C3-4248-4245-8C7B-9037323197B4}" dt="2026-04-08T23:23:02.283" v="703" actId="1076"/>
          <ac:spMkLst>
            <pc:docMk/>
            <pc:sldMk cId="1604527276" sldId="271"/>
            <ac:spMk id="5" creationId="{168F247F-F009-4428-9568-148987F56146}"/>
          </ac:spMkLst>
        </pc:spChg>
        <pc:spChg chg="add del mod">
          <ac:chgData name="Karla Palmer" userId="f453216d9db7a89b" providerId="LiveId" clId="{E2B490C3-4248-4245-8C7B-9037323197B4}" dt="2026-04-08T23:18:23.928" v="678"/>
          <ac:spMkLst>
            <pc:docMk/>
            <pc:sldMk cId="1604527276" sldId="271"/>
            <ac:spMk id="6" creationId="{C5AB2102-0032-F0D5-C9FF-A543533C179F}"/>
          </ac:spMkLst>
        </pc:spChg>
        <pc:spChg chg="add del mod">
          <ac:chgData name="Karla Palmer" userId="f453216d9db7a89b" providerId="LiveId" clId="{E2B490C3-4248-4245-8C7B-9037323197B4}" dt="2026-04-08T23:18:47.746" v="679" actId="22"/>
          <ac:spMkLst>
            <pc:docMk/>
            <pc:sldMk cId="1604527276" sldId="271"/>
            <ac:spMk id="7" creationId="{CB76680B-43F9-6A7D-29A7-2DB0B0DD4A90}"/>
          </ac:spMkLst>
        </pc:spChg>
        <pc:picChg chg="add mod ord">
          <ac:chgData name="Karla Palmer" userId="f453216d9db7a89b" providerId="LiveId" clId="{E2B490C3-4248-4245-8C7B-9037323197B4}" dt="2026-04-08T23:18:59.171" v="682" actId="14100"/>
          <ac:picMkLst>
            <pc:docMk/>
            <pc:sldMk cId="1604527276" sldId="271"/>
            <ac:picMk id="9" creationId="{CFE2517A-B30E-188A-A465-086DF812BE3D}"/>
          </ac:picMkLst>
        </pc:picChg>
        <pc:picChg chg="add mod">
          <ac:chgData name="Karla Palmer" userId="f453216d9db7a89b" providerId="LiveId" clId="{E2B490C3-4248-4245-8C7B-9037323197B4}" dt="2026-04-08T23:20:05.259" v="689" actId="1076"/>
          <ac:picMkLst>
            <pc:docMk/>
            <pc:sldMk cId="1604527276" sldId="271"/>
            <ac:picMk id="11" creationId="{EB8E02A4-DB5B-D603-E0FA-E9B14ECEC5C9}"/>
          </ac:picMkLst>
        </pc:picChg>
        <pc:picChg chg="add mod">
          <ac:chgData name="Karla Palmer" userId="f453216d9db7a89b" providerId="LiveId" clId="{E2B490C3-4248-4245-8C7B-9037323197B4}" dt="2026-04-08T23:20:57.637" v="695" actId="14100"/>
          <ac:picMkLst>
            <pc:docMk/>
            <pc:sldMk cId="1604527276" sldId="271"/>
            <ac:picMk id="13" creationId="{AB6AF951-E4B1-6C85-E475-3EF0D43F1824}"/>
          </ac:picMkLst>
        </pc:picChg>
        <pc:picChg chg="add mod">
          <ac:chgData name="Karla Palmer" userId="f453216d9db7a89b" providerId="LiveId" clId="{E2B490C3-4248-4245-8C7B-9037323197B4}" dt="2026-04-08T23:22:55.936" v="702" actId="14100"/>
          <ac:picMkLst>
            <pc:docMk/>
            <pc:sldMk cId="1604527276" sldId="271"/>
            <ac:picMk id="15" creationId="{F45BABB1-92BF-EEB5-F9C6-BA461EB573A2}"/>
          </ac:picMkLst>
        </pc:picChg>
      </pc:sldChg>
      <pc:sldChg chg="modSp new mod">
        <pc:chgData name="Karla Palmer" userId="f453216d9db7a89b" providerId="LiveId" clId="{E2B490C3-4248-4245-8C7B-9037323197B4}" dt="2026-04-08T23:46:05.601" v="883" actId="5793"/>
        <pc:sldMkLst>
          <pc:docMk/>
          <pc:sldMk cId="3346971146" sldId="272"/>
        </pc:sldMkLst>
        <pc:spChg chg="mod">
          <ac:chgData name="Karla Palmer" userId="f453216d9db7a89b" providerId="LiveId" clId="{E2B490C3-4248-4245-8C7B-9037323197B4}" dt="2026-04-08T23:45:13.898" v="872" actId="27636"/>
          <ac:spMkLst>
            <pc:docMk/>
            <pc:sldMk cId="3346971146" sldId="272"/>
            <ac:spMk id="2" creationId="{C696A7F2-4F01-A396-36E6-FE8FAD86EAA3}"/>
          </ac:spMkLst>
        </pc:spChg>
        <pc:spChg chg="mod">
          <ac:chgData name="Karla Palmer" userId="f453216d9db7a89b" providerId="LiveId" clId="{E2B490C3-4248-4245-8C7B-9037323197B4}" dt="2026-04-08T23:46:05.601" v="883" actId="5793"/>
          <ac:spMkLst>
            <pc:docMk/>
            <pc:sldMk cId="3346971146" sldId="272"/>
            <ac:spMk id="3" creationId="{6CF75765-E999-0E90-0773-D6666B0C0A3D}"/>
          </ac:spMkLst>
        </pc:spChg>
      </pc:sldChg>
      <pc:sldChg chg="addSp delSp modSp new mod">
        <pc:chgData name="Karla Palmer" userId="f453216d9db7a89b" providerId="LiveId" clId="{E2B490C3-4248-4245-8C7B-9037323197B4}" dt="2026-04-08T23:51:08.729" v="999" actId="20577"/>
        <pc:sldMkLst>
          <pc:docMk/>
          <pc:sldMk cId="300757078" sldId="273"/>
        </pc:sldMkLst>
        <pc:spChg chg="mod">
          <ac:chgData name="Karla Palmer" userId="f453216d9db7a89b" providerId="LiveId" clId="{E2B490C3-4248-4245-8C7B-9037323197B4}" dt="2026-04-08T23:47:07.626" v="892" actId="14100"/>
          <ac:spMkLst>
            <pc:docMk/>
            <pc:sldMk cId="300757078" sldId="273"/>
            <ac:spMk id="2" creationId="{28A319FF-2B0C-BDE1-BF87-84C39E996851}"/>
          </ac:spMkLst>
        </pc:spChg>
        <pc:spChg chg="del">
          <ac:chgData name="Karla Palmer" userId="f453216d9db7a89b" providerId="LiveId" clId="{E2B490C3-4248-4245-8C7B-9037323197B4}" dt="2026-04-08T23:48:19.956" v="896" actId="478"/>
          <ac:spMkLst>
            <pc:docMk/>
            <pc:sldMk cId="300757078" sldId="273"/>
            <ac:spMk id="3" creationId="{B8529679-4A0C-9168-F8C0-D1AE6AE671E8}"/>
          </ac:spMkLst>
        </pc:spChg>
        <pc:spChg chg="add del">
          <ac:chgData name="Karla Palmer" userId="f453216d9db7a89b" providerId="LiveId" clId="{E2B490C3-4248-4245-8C7B-9037323197B4}" dt="2026-04-08T23:46:44.483" v="888" actId="478"/>
          <ac:spMkLst>
            <pc:docMk/>
            <pc:sldMk cId="300757078" sldId="273"/>
            <ac:spMk id="6" creationId="{A06B9942-D60E-AB87-8AB0-D6A6D527049F}"/>
          </ac:spMkLst>
        </pc:spChg>
        <pc:spChg chg="add mod">
          <ac:chgData name="Karla Palmer" userId="f453216d9db7a89b" providerId="LiveId" clId="{E2B490C3-4248-4245-8C7B-9037323197B4}" dt="2026-04-08T23:51:08.729" v="999" actId="20577"/>
          <ac:spMkLst>
            <pc:docMk/>
            <pc:sldMk cId="300757078" sldId="273"/>
            <ac:spMk id="8" creationId="{9FF94DC4-1B04-BD70-C00D-B1D956B0FEC5}"/>
          </ac:spMkLst>
        </pc:spChg>
      </pc:sldChg>
      <pc:sldChg chg="new">
        <pc:chgData name="Karla Palmer" userId="f453216d9db7a89b" providerId="LiveId" clId="{E2B490C3-4248-4245-8C7B-9037323197B4}" dt="2026-04-08T23:51:29.987" v="1000" actId="680"/>
        <pc:sldMkLst>
          <pc:docMk/>
          <pc:sldMk cId="1326891059" sldId="274"/>
        </pc:sldMkLst>
      </pc:sldChg>
      <pc:sldChg chg="modSp new mod">
        <pc:chgData name="Karla Palmer" userId="f453216d9db7a89b" providerId="LiveId" clId="{E2B490C3-4248-4245-8C7B-9037323197B4}" dt="2026-04-08T23:54:51.442" v="1226" actId="313"/>
        <pc:sldMkLst>
          <pc:docMk/>
          <pc:sldMk cId="896291713" sldId="275"/>
        </pc:sldMkLst>
        <pc:spChg chg="mod">
          <ac:chgData name="Karla Palmer" userId="f453216d9db7a89b" providerId="LiveId" clId="{E2B490C3-4248-4245-8C7B-9037323197B4}" dt="2026-04-08T23:54:47.506" v="1225" actId="14100"/>
          <ac:spMkLst>
            <pc:docMk/>
            <pc:sldMk cId="896291713" sldId="275"/>
            <ac:spMk id="2" creationId="{BFD4E9C6-734B-694A-8AAA-99960F5C095E}"/>
          </ac:spMkLst>
        </pc:spChg>
        <pc:spChg chg="mod">
          <ac:chgData name="Karla Palmer" userId="f453216d9db7a89b" providerId="LiveId" clId="{E2B490C3-4248-4245-8C7B-9037323197B4}" dt="2026-04-08T23:54:51.442" v="1226" actId="313"/>
          <ac:spMkLst>
            <pc:docMk/>
            <pc:sldMk cId="896291713" sldId="275"/>
            <ac:spMk id="3" creationId="{8ED976E3-60C7-C043-FEDF-32AF03C268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7AA77-FD89-4995-87B3-857D8C3E0018}" type="datetimeFigureOut">
              <a:rPr lang="es-ES" smtClean="0"/>
              <a:t>15/04/2026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82B24-FB01-4704-A6B7-CC5DEC5BF7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59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82B24-FB01-4704-A6B7-CC5DEC5BF76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653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7615DA-EE9F-AE49-BE8F-AA9A03F4D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38" y="2830254"/>
            <a:ext cx="9144000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8" y="5730949"/>
            <a:ext cx="9144000" cy="742082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2344399" y="749300"/>
            <a:ext cx="4224339" cy="5740400"/>
          </a:xfrm>
          <a:custGeom>
            <a:avLst/>
            <a:gdLst>
              <a:gd name="connsiteX0" fmla="*/ 1665491 w 4224339"/>
              <a:gd name="connsiteY0" fmla="*/ 0 h 5740400"/>
              <a:gd name="connsiteX1" fmla="*/ 4224339 w 4224339"/>
              <a:gd name="connsiteY1" fmla="*/ 0 h 5740400"/>
              <a:gd name="connsiteX2" fmla="*/ 4224339 w 4224339"/>
              <a:gd name="connsiteY2" fmla="*/ 5740400 h 5740400"/>
              <a:gd name="connsiteX3" fmla="*/ 1665488 w 4224339"/>
              <a:gd name="connsiteY3" fmla="*/ 5740400 h 5740400"/>
              <a:gd name="connsiteX4" fmla="*/ 1459554 w 4224339"/>
              <a:gd name="connsiteY4" fmla="*/ 5615292 h 5740400"/>
              <a:gd name="connsiteX5" fmla="*/ 0 w 4224339"/>
              <a:gd name="connsiteY5" fmla="*/ 2870201 h 5740400"/>
              <a:gd name="connsiteX6" fmla="*/ 1459554 w 4224339"/>
              <a:gd name="connsiteY6" fmla="*/ 12511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4339" h="5740400">
                <a:moveTo>
                  <a:pt x="1665491" y="0"/>
                </a:moveTo>
                <a:lnTo>
                  <a:pt x="4224339" y="0"/>
                </a:lnTo>
                <a:lnTo>
                  <a:pt x="4224339" y="5740400"/>
                </a:lnTo>
                <a:lnTo>
                  <a:pt x="1665488" y="5740400"/>
                </a:lnTo>
                <a:lnTo>
                  <a:pt x="1459554" y="5615292"/>
                </a:lnTo>
                <a:cubicBezTo>
                  <a:pt x="578964" y="5020377"/>
                  <a:pt x="0" y="4012901"/>
                  <a:pt x="0" y="2870201"/>
                </a:cubicBezTo>
                <a:cubicBezTo>
                  <a:pt x="0" y="1727501"/>
                  <a:pt x="578964" y="720025"/>
                  <a:pt x="1459554" y="125110"/>
                </a:cubicBezTo>
                <a:close/>
              </a:path>
            </a:pathLst>
          </a:custGeom>
          <a:solidFill>
            <a:srgbClr val="727B7B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6C4E0-2BDB-5340-A062-6CE8E86BD0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2693" y="384969"/>
            <a:ext cx="2453370" cy="198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1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D5007E-7C25-204D-A6BF-50A7D9C176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D1D43A-9C13-A645-A2F2-521717C7C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1852"/>
          <a:stretch/>
        </p:blipFill>
        <p:spPr>
          <a:xfrm>
            <a:off x="0" y="3556000"/>
            <a:ext cx="12192000" cy="33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4058A-F2D3-544C-891C-042332CBAD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BCD87-2BB1-4E48-B9D7-BE5D801D8DD0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DF15E0-5BC2-4E4C-8DBA-F2EFD5E551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4068762"/>
            <a:ext cx="3239999" cy="2420938"/>
          </a:xfrm>
        </p:spPr>
        <p:txBody>
          <a:bodyPr anchor="t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F3DE329-877B-464C-A2CA-3A68FDD366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937" y="1628775"/>
            <a:ext cx="3240000" cy="2308225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R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760B2128-4A76-5D42-A9CA-4CA53C7F61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000" y="1628775"/>
            <a:ext cx="3240000" cy="2308225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DA3D99B3-A00E-DC44-9BBE-66A1599338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36063" y="1628775"/>
            <a:ext cx="3240000" cy="2308225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R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D90E241-718D-7B4F-95F3-45EF1551CF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1" y="4068762"/>
            <a:ext cx="3239999" cy="2420938"/>
          </a:xfrm>
        </p:spPr>
        <p:txBody>
          <a:bodyPr anchor="t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1FC3AD-DABD-CD4A-8DB6-38D0ACF1B9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6064" y="4068762"/>
            <a:ext cx="3239999" cy="2420938"/>
          </a:xfrm>
        </p:spPr>
        <p:txBody>
          <a:bodyPr anchor="t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8375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891474-F266-7E41-A874-6FD6DB692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4E732D-C81A-264F-96B6-55F4140ABB3D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2C43C5-7061-EF4C-9DE9-4878DF5044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3085" y="2552700"/>
            <a:ext cx="250583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D1D05-0E8B-8342-BA86-03EF24E61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48300-35C2-5540-96FE-E282604F8E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3ABC2-AECB-654A-B99E-8FED5352F452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7" y="1628776"/>
            <a:ext cx="11160125" cy="4860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5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2615A9-1723-7242-85C0-25FF53F5A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2328862"/>
            <a:ext cx="11160125" cy="223361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181600"/>
            <a:ext cx="10515600" cy="1278731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DDDBD2-B981-9248-ABB7-79549273C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5189" y="397669"/>
            <a:ext cx="1821621" cy="14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2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82DE93-9208-B140-9592-72824123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FF57C-1E7F-E548-BD02-B829EAFE32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76076F-3DF2-BF43-90A7-61F130050257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628774"/>
            <a:ext cx="5400672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388" y="1628775"/>
            <a:ext cx="5400672" cy="4860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464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C58B6E-A790-D94F-B7A7-67D13C419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213C51-9E59-664F-8492-C8AA02C9DF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D2A82A-1A90-5D4D-AE42-8B617CAE0921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9AE29-EEA9-6242-8FC5-08A88580365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DFC556-FB85-434B-A2F7-2F6D2EF745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0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7C7D1-5BC0-0544-BD61-D10B9DFF0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51003-7632-E249-9879-590D689D51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C24113-0FDF-B74E-A814-AB881F5DD788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226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252DEA-2A47-2A4C-AB2B-43D113BDB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9B4296-0B7B-5246-A0F8-1F3C85555BBB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945AD5DC-2AB4-F94A-B14F-DCA602B4E3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92248" y="0"/>
            <a:ext cx="4799752" cy="6522322"/>
          </a:xfrm>
          <a:custGeom>
            <a:avLst/>
            <a:gdLst>
              <a:gd name="connsiteX0" fmla="*/ 1665491 w 4224339"/>
              <a:gd name="connsiteY0" fmla="*/ 0 h 5740400"/>
              <a:gd name="connsiteX1" fmla="*/ 4224339 w 4224339"/>
              <a:gd name="connsiteY1" fmla="*/ 0 h 5740400"/>
              <a:gd name="connsiteX2" fmla="*/ 4224339 w 4224339"/>
              <a:gd name="connsiteY2" fmla="*/ 5740400 h 5740400"/>
              <a:gd name="connsiteX3" fmla="*/ 1665488 w 4224339"/>
              <a:gd name="connsiteY3" fmla="*/ 5740400 h 5740400"/>
              <a:gd name="connsiteX4" fmla="*/ 1459554 w 4224339"/>
              <a:gd name="connsiteY4" fmla="*/ 5615292 h 5740400"/>
              <a:gd name="connsiteX5" fmla="*/ 0 w 4224339"/>
              <a:gd name="connsiteY5" fmla="*/ 2870201 h 5740400"/>
              <a:gd name="connsiteX6" fmla="*/ 1459554 w 4224339"/>
              <a:gd name="connsiteY6" fmla="*/ 12511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4339" h="5740400">
                <a:moveTo>
                  <a:pt x="1665491" y="0"/>
                </a:moveTo>
                <a:lnTo>
                  <a:pt x="4224339" y="0"/>
                </a:lnTo>
                <a:lnTo>
                  <a:pt x="4224339" y="5740400"/>
                </a:lnTo>
                <a:lnTo>
                  <a:pt x="1665488" y="5740400"/>
                </a:lnTo>
                <a:lnTo>
                  <a:pt x="1459554" y="5615292"/>
                </a:lnTo>
                <a:cubicBezTo>
                  <a:pt x="578964" y="5020377"/>
                  <a:pt x="0" y="4012901"/>
                  <a:pt x="0" y="2870201"/>
                </a:cubicBezTo>
                <a:cubicBezTo>
                  <a:pt x="0" y="1727501"/>
                  <a:pt x="578964" y="720025"/>
                  <a:pt x="1459554" y="125110"/>
                </a:cubicBezTo>
                <a:close/>
              </a:path>
            </a:pathLst>
          </a:custGeom>
          <a:noFill/>
          <a:ln w="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8C3EA4-4C46-2C47-9E92-6184594402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9" y="3073400"/>
            <a:ext cx="5668961" cy="34163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R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DFEF617-BC18-1844-870F-44B5EBC4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2"/>
            <a:ext cx="5400675" cy="2090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3315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B01500-DEBD-4649-AA62-F4FDC6C5B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1BDB1-0CE2-DE43-9DCD-4672D706A9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B9AD56-3A37-844F-A405-EE5FCD4A5B1D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72866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462" y="1628775"/>
            <a:ext cx="7054537" cy="4619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938" y="2692400"/>
            <a:ext cx="3932237" cy="37972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1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C7B354-5530-9640-833A-32E6FD262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7CF20-A96B-3C40-9ADF-ACE85A95D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8DA2F9-7382-E449-BBD1-A41E551DAE32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2" y="736415"/>
            <a:ext cx="8923338" cy="531998"/>
          </a:xfrm>
        </p:spPr>
        <p:txBody>
          <a:bodyPr anchor="b"/>
          <a:lstStyle>
            <a:lvl1pPr>
              <a:defRPr sz="3200">
                <a:solidFill>
                  <a:srgbClr val="C6D4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5939" y="1628775"/>
            <a:ext cx="11160124" cy="4860925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6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728663"/>
            <a:ext cx="8041654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1635538"/>
            <a:ext cx="11160125" cy="4854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656272" y="-923026"/>
            <a:ext cx="569343" cy="569343"/>
          </a:xfrm>
          <a:prstGeom prst="rect">
            <a:avLst/>
          </a:prstGeom>
          <a:solidFill>
            <a:srgbClr val="4B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493034" y="-923026"/>
            <a:ext cx="569343" cy="569343"/>
          </a:xfrm>
          <a:prstGeom prst="rect">
            <a:avLst/>
          </a:prstGeom>
          <a:solidFill>
            <a:srgbClr val="C6D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433313" y="-923026"/>
            <a:ext cx="569343" cy="569343"/>
          </a:xfrm>
          <a:prstGeom prst="rect">
            <a:avLst/>
          </a:prstGeom>
          <a:solidFill>
            <a:srgbClr val="727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261449" y="-923026"/>
            <a:ext cx="569343" cy="569343"/>
          </a:xfrm>
          <a:prstGeom prst="rect">
            <a:avLst/>
          </a:prstGeom>
          <a:solidFill>
            <a:srgbClr val="00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6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C94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pos="325" userDrawn="1">
          <p15:clr>
            <a:srgbClr val="F26B43"/>
          </p15:clr>
        </p15:guide>
        <p15:guide id="6" pos="7355" userDrawn="1">
          <p15:clr>
            <a:srgbClr val="F26B43"/>
          </p15:clr>
        </p15:guide>
        <p15:guide id="7" pos="3727" userDrawn="1">
          <p15:clr>
            <a:srgbClr val="F26B43"/>
          </p15:clr>
        </p15:guide>
        <p15:guide id="8" pos="3953" userDrawn="1">
          <p15:clr>
            <a:srgbClr val="F26B43"/>
          </p15:clr>
        </p15:guide>
        <p15:guide id="9" orient="horz" pos="799" userDrawn="1">
          <p15:clr>
            <a:srgbClr val="F26B43"/>
          </p15:clr>
        </p15:guide>
        <p15:guide id="10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8782E-8FCE-6244-9AB5-4C7B651F4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1881020"/>
            <a:ext cx="10352359" cy="2387600"/>
          </a:xfrm>
        </p:spPr>
        <p:txBody>
          <a:bodyPr/>
          <a:lstStyle/>
          <a:p>
            <a:pPr algn="ctr"/>
            <a:r>
              <a:rPr lang="es-ES" dirty="0"/>
              <a:t>INFORME DE PRESIDENCIA</a:t>
            </a:r>
            <a:endParaRPr lang="en-CR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6A2BC9A-D20F-264B-9832-F4C9946A2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035" y="3971109"/>
            <a:ext cx="9144000" cy="1881051"/>
          </a:xfrm>
        </p:spPr>
        <p:txBody>
          <a:bodyPr>
            <a:noAutofit/>
          </a:bodyPr>
          <a:lstStyle/>
          <a:p>
            <a:pPr algn="ctr"/>
            <a:r>
              <a:rPr lang="es-ES" sz="6600" dirty="0" err="1">
                <a:latin typeface="Edwardian Script ITC" panose="030303020407070D0804" pitchFamily="66" charset="0"/>
              </a:rPr>
              <a:t>Msc</a:t>
            </a:r>
            <a:r>
              <a:rPr lang="es-ES" sz="6600" dirty="0">
                <a:latin typeface="Edwardian Script ITC" panose="030303020407070D0804" pitchFamily="66" charset="0"/>
              </a:rPr>
              <a:t>. Karla Isabel Palmer Taylor</a:t>
            </a:r>
            <a:endParaRPr lang="en-CR" sz="6600" dirty="0">
              <a:latin typeface="Edwardian Script ITC" panose="030303020407070D0804" pitchFamily="66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73AF0D-DEAA-064E-83A7-90EE6C1D04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94226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20C4-FD5E-4941-83F9-306D3714E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2" y="368300"/>
            <a:ext cx="8923338" cy="900113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Partida Presupuestaria 5.5.1.3 Jubilados</a:t>
            </a:r>
            <a:br>
              <a:rPr lang="es-ES" dirty="0"/>
            </a:br>
            <a:endParaRPr lang="en-C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106440C-5200-9E01-2EAA-84239BA58343}"/>
              </a:ext>
            </a:extLst>
          </p:cNvPr>
          <p:cNvSpPr txBox="1"/>
          <p:nvPr/>
        </p:nvSpPr>
        <p:spPr>
          <a:xfrm>
            <a:off x="423333" y="1433675"/>
            <a:ext cx="6096000" cy="306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 desarrollaron dos talleres en forma virtual para 50 colegiados  jubilados de la región:</a:t>
            </a:r>
          </a:p>
          <a:p>
            <a:r>
              <a:rPr lang="es-ES" dirty="0"/>
              <a:t>I Taller de Maderas Exóticas el porta llavero tortuga Baula para 25 colegiados desarrollado el  27 de mayo 2025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II Taller de Maderas Exóticas </a:t>
            </a:r>
            <a:r>
              <a:rPr lang="es-ES" dirty="0" err="1"/>
              <a:t>chorreador</a:t>
            </a:r>
            <a:r>
              <a:rPr lang="es-ES" dirty="0"/>
              <a:t> de café “Manatí” 25 colegiados desarrollado el 28 de mayo 2025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9AC6BBA0-1F98-50B5-3EE9-083DEC0521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309" b="309"/>
          <a:stretch/>
        </p:blipFill>
        <p:spPr>
          <a:xfrm>
            <a:off x="1879600" y="4237565"/>
            <a:ext cx="3183466" cy="225213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98E2F2B-C369-C132-FA5C-653DD8E4A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37" y="1354668"/>
            <a:ext cx="3450695" cy="440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10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2CD19-1ACC-80D7-9250-1E0ABF1B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Partida Presupuestaria 5.5.1.3 Jubilados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8F247F-F009-4428-9568-148987F56146}"/>
              </a:ext>
            </a:extLst>
          </p:cNvPr>
          <p:cNvSpPr txBox="1"/>
          <p:nvPr/>
        </p:nvSpPr>
        <p:spPr>
          <a:xfrm>
            <a:off x="584200" y="1559872"/>
            <a:ext cx="6070600" cy="2140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Convivio de jubilados</a:t>
            </a:r>
            <a:endParaRPr lang="es-E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</a:t>
            </a:r>
            <a:r>
              <a:rPr lang="es-E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celebración </a:t>
            </a:r>
            <a:r>
              <a:rPr lang="es-ES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 realiza el </a:t>
            </a:r>
            <a:r>
              <a:rPr lang="es-E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29 de octubre de 2025 en el Centro Turístico Pacuare en Siquirres, </a:t>
            </a:r>
            <a:r>
              <a:rPr lang="es-ES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 la</a:t>
            </a:r>
            <a:r>
              <a:rPr lang="es-E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participación  de </a:t>
            </a:r>
            <a:r>
              <a:rPr lang="es-ES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57 </a:t>
            </a:r>
            <a:r>
              <a:rPr lang="es-E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colegiados jubilados de los diferentes cantones.</a:t>
            </a: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CFE2517A-B30E-188A-A465-086DF812BE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3666" b="33666"/>
          <a:stretch/>
        </p:blipFill>
        <p:spPr bwMode="auto">
          <a:xfrm>
            <a:off x="7238999" y="1268414"/>
            <a:ext cx="4521730" cy="250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B8E02A4-DB5B-D603-E0FA-E9B14ECEC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" y="4175994"/>
            <a:ext cx="2791883" cy="21401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B6AF951-E4B1-6C85-E475-3EF0D43F1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918" y="3991470"/>
            <a:ext cx="2300816" cy="232466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45BABB1-92BF-EEB5-F9C6-BA461EB57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999" y="3899941"/>
            <a:ext cx="4521730" cy="250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27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F967-1C32-9A4C-BB4B-17FE4BF00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50333"/>
            <a:ext cx="9762595" cy="71808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Partida Presupuestaria 5.5.1.4 Desarrollo Profesional</a:t>
            </a:r>
            <a:br>
              <a:rPr lang="es-ES" dirty="0"/>
            </a:br>
            <a:endParaRPr lang="en-C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21F07-27E8-9F4E-94F6-9C4B9ED686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8200" y="4049182"/>
            <a:ext cx="6426201" cy="1564218"/>
          </a:xfrm>
        </p:spPr>
        <p:txBody>
          <a:bodyPr/>
          <a:lstStyle/>
          <a:p>
            <a:r>
              <a:rPr lang="es-ES" sz="2400" b="1" dirty="0"/>
              <a:t>Dos Talleres:  Estrategias para las dificultades de lectoescritura en todos los niveles y acercamiento al DUA</a:t>
            </a:r>
            <a:endParaRPr lang="es-ES" sz="2400" dirty="0"/>
          </a:p>
          <a:p>
            <a:endParaRPr lang="en-CR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9337A16-7DB4-CD49-88FF-4271883EB86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/>
          <a:stretch/>
        </p:blipFill>
        <p:spPr>
          <a:xfrm>
            <a:off x="429683" y="1330315"/>
            <a:ext cx="3238500" cy="2160079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A42252F-620D-004C-9CE5-CF191FE942A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/>
        </p:blipFill>
        <p:spPr>
          <a:xfrm>
            <a:off x="8435975" y="1330315"/>
            <a:ext cx="3240088" cy="2160079"/>
          </a:xfrm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5FF86668-C874-6E34-7B2D-A4A258B58EA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4638367" y="1244601"/>
            <a:ext cx="3077633" cy="2184400"/>
          </a:xfrm>
          <a:prstGeom prst="rect">
            <a:avLst/>
          </a:prstGeom>
          <a:solidFill>
            <a:prstClr val="white"/>
          </a:solidFill>
        </p:spPr>
      </p:pic>
    </p:spTree>
    <p:extLst>
      <p:ext uri="{BB962C8B-B14F-4D97-AF65-F5344CB8AC3E}">
        <p14:creationId xmlns:p14="http://schemas.microsoft.com/office/powerpoint/2010/main" val="3057678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DD44C-1E21-732E-F882-975100FB4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203" y="731839"/>
            <a:ext cx="9957329" cy="539750"/>
          </a:xfrm>
        </p:spPr>
        <p:txBody>
          <a:bodyPr>
            <a:normAutofit fontScale="90000"/>
          </a:bodyPr>
          <a:lstStyle/>
          <a:p>
            <a:r>
              <a:rPr lang="es-ES" dirty="0"/>
              <a:t>Partida Presupuestaria 5.5.1.4 Desarrollo Profesional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3322C0-2F73-F46B-57F8-8B1D1CCDAD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8467" y="4294186"/>
            <a:ext cx="9635066" cy="1958976"/>
          </a:xfrm>
        </p:spPr>
        <p:txBody>
          <a:bodyPr>
            <a:normAutofit/>
          </a:bodyPr>
          <a:lstStyle/>
          <a:p>
            <a:r>
              <a:rPr lang="es-ES" b="1" dirty="0"/>
              <a:t>Dos Talleres: Cómo aprenden las personas jóvenes y adultas </a:t>
            </a:r>
            <a:endParaRPr lang="es-ES" dirty="0"/>
          </a:p>
          <a:p>
            <a:r>
              <a:rPr lang="es-ES" dirty="0"/>
              <a:t>Dirigidas a 120 colegiados de los cuatro cantones,  impartidas en el Colegio Técnico Profesional de Limón  el 18 de setiembre de 2025 y en el Colegio Técnico Profesional de Talamanca el 19 de setiembre de 2025 en coordinación con las Asesoría de Educación para adultos de la Dirección Regional de Limón y de </a:t>
            </a:r>
            <a:r>
              <a:rPr lang="es-ES" dirty="0" err="1"/>
              <a:t>Sulá</a:t>
            </a:r>
            <a:r>
              <a:rPr lang="es-ES" dirty="0"/>
              <a:t> los cuales fueron realizados satisfactoriamente.</a:t>
            </a:r>
          </a:p>
          <a:p>
            <a:endParaRPr lang="es-ES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43FD6AD8-11E2-6ACD-9FE3-D47301E669B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97165" y="1628775"/>
            <a:ext cx="3077633" cy="2308225"/>
          </a:xfrm>
          <a:prstGeom prst="rect">
            <a:avLst/>
          </a:prstGeom>
          <a:solidFill>
            <a:prstClr val="white"/>
          </a:solidFill>
        </p:spPr>
      </p:pic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C4B2DE92-F337-C728-7303-B8B1C419385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476750" y="1872059"/>
            <a:ext cx="3238500" cy="1821656"/>
          </a:xfrm>
          <a:prstGeom prst="rect">
            <a:avLst/>
          </a:prstGeom>
          <a:solidFill>
            <a:prstClr val="white"/>
          </a:solidFill>
        </p:spPr>
      </p:pic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213F6B3B-E7B6-4163-3C39-48E1606C585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8271140" y="1518708"/>
            <a:ext cx="3077633" cy="2308225"/>
          </a:xfrm>
          <a:prstGeom prst="rect">
            <a:avLst/>
          </a:prstGeom>
          <a:solidFill>
            <a:prstClr val="white"/>
          </a:solidFill>
        </p:spPr>
      </p:pic>
    </p:spTree>
    <p:extLst>
      <p:ext uri="{BB962C8B-B14F-4D97-AF65-F5344CB8AC3E}">
        <p14:creationId xmlns:p14="http://schemas.microsoft.com/office/powerpoint/2010/main" val="2036912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73AB5-25A1-6251-68E1-345EF6C7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28" y="631295"/>
            <a:ext cx="8923338" cy="989013"/>
          </a:xfrm>
        </p:spPr>
        <p:txBody>
          <a:bodyPr>
            <a:normAutofit/>
          </a:bodyPr>
          <a:lstStyle/>
          <a:p>
            <a:r>
              <a:rPr lang="es-ES" dirty="0"/>
              <a:t>Partida Presupuestaria 5.5.1.5 Asamblea 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4F9388F3-BF1F-D4FC-EAB6-8CB5240B6E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963" b="20963"/>
          <a:stretch/>
        </p:blipFill>
        <p:spPr>
          <a:xfrm>
            <a:off x="6392333" y="1628776"/>
            <a:ext cx="5283730" cy="36628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C53861E-A306-E03E-5F5C-65D252E57280}"/>
              </a:ext>
            </a:extLst>
          </p:cNvPr>
          <p:cNvSpPr txBox="1"/>
          <p:nvPr/>
        </p:nvSpPr>
        <p:spPr>
          <a:xfrm>
            <a:off x="626533" y="1620308"/>
            <a:ext cx="4648200" cy="212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3 de mayo de 2025, se realizó el proceso electoral para la nueva Junta Regional y Fiscalía para el período 2025-2028, por lo que la participación cumplió con las proyecciones esperadas,  la asistencia fue </a:t>
            </a:r>
          </a:p>
        </p:txBody>
      </p:sp>
    </p:spTree>
    <p:extLst>
      <p:ext uri="{BB962C8B-B14F-4D97-AF65-F5344CB8AC3E}">
        <p14:creationId xmlns:p14="http://schemas.microsoft.com/office/powerpoint/2010/main" val="2402937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96A7F2-4F01-A396-36E6-FE8FAD86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728663"/>
            <a:ext cx="9356195" cy="539750"/>
          </a:xfrm>
        </p:spPr>
        <p:txBody>
          <a:bodyPr>
            <a:normAutofit/>
          </a:bodyPr>
          <a:lstStyle/>
          <a:p>
            <a:r>
              <a:rPr lang="es-ES" dirty="0"/>
              <a:t>PARTICIPACIÓN EN OTRAS ACTIVIDADES Y GESTIONES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F75765-E999-0E90-0773-D6666B0C0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lvl="0"/>
            <a:r>
              <a:rPr lang="es-ES" sz="2400" dirty="0"/>
              <a:t>Participación en reunión de directores, asesores y supervisores de la DREL para estrechar lazos de cooperación y recopilar información sobre necesidades de capacitación.</a:t>
            </a:r>
          </a:p>
          <a:p>
            <a:pPr marL="0" indent="0">
              <a:buNone/>
            </a:pPr>
            <a:endParaRPr lang="es-ES" sz="2400" dirty="0"/>
          </a:p>
          <a:p>
            <a:pPr lvl="0"/>
            <a:r>
              <a:rPr lang="es-ES" sz="2400" dirty="0"/>
              <a:t>Visitas a centros educativos públicos y privados.</a:t>
            </a:r>
          </a:p>
          <a:p>
            <a:pPr lvl="0"/>
            <a:endParaRPr lang="es-ES" sz="2400" dirty="0"/>
          </a:p>
          <a:p>
            <a:pPr lvl="0"/>
            <a:r>
              <a:rPr lang="es-ES" sz="2400" dirty="0"/>
              <a:t>Visitas al Centro de Recreo en Vincent Parks </a:t>
            </a:r>
            <a:r>
              <a:rPr lang="es-ES" sz="2400" dirty="0" err="1"/>
              <a:t>Tibet</a:t>
            </a:r>
            <a:r>
              <a:rPr lang="es-ES" sz="2400" dirty="0"/>
              <a:t> en Cahuita para la recopilar información sobre necesidades del mismo y la coordinación de actividades. </a:t>
            </a:r>
          </a:p>
          <a:p>
            <a:pPr marL="0" indent="0">
              <a:buNone/>
            </a:pPr>
            <a:r>
              <a:rPr lang="es-ES" sz="2400" dirty="0"/>
              <a:t> 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6971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319FF-2B0C-BDE1-BF87-84C39E996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310" y="460039"/>
            <a:ext cx="9144000" cy="1438430"/>
          </a:xfrm>
        </p:spPr>
        <p:txBody>
          <a:bodyPr>
            <a:normAutofit/>
          </a:bodyPr>
          <a:lstStyle/>
          <a:p>
            <a:r>
              <a:rPr lang="es-ES" sz="3600" dirty="0"/>
              <a:t>PARTICIPACIÓN EN OTRAS ACTIVIDADES Y GESTIONES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BAB8C8E7-18DA-3C2C-FDF4-07286F6812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F94DC4-1B04-BD70-C00D-B1D956B0FEC5}"/>
              </a:ext>
            </a:extLst>
          </p:cNvPr>
          <p:cNvSpPr txBox="1"/>
          <p:nvPr/>
        </p:nvSpPr>
        <p:spPr>
          <a:xfrm>
            <a:off x="809853" y="1701953"/>
            <a:ext cx="9683976" cy="3930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Aplicación de encuestas a supervisores y asesores de la Dirección Regional de Limón y </a:t>
            </a:r>
            <a:r>
              <a:rPr lang="es-ES" sz="2400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Sulá</a:t>
            </a:r>
            <a:r>
              <a:rPr lang="es-ES" sz="2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para la recopilación de necesidades de capacitación para el 2026 </a:t>
            </a:r>
          </a:p>
          <a:p>
            <a:pPr lvl="0" algn="just">
              <a:lnSpc>
                <a:spcPct val="150000"/>
              </a:lnSpc>
            </a:pPr>
            <a:endParaRPr lang="es-ES" sz="24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Alianza estratégica con el CUN Limón para el uso de las instalaciones para la realización de actividades.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kern="1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86FB0-930D-BFB7-AA7A-E333A774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728663"/>
            <a:ext cx="9483195" cy="539750"/>
          </a:xfrm>
        </p:spPr>
        <p:txBody>
          <a:bodyPr>
            <a:noAutofit/>
          </a:bodyPr>
          <a:lstStyle/>
          <a:p>
            <a:r>
              <a:rPr lang="es-ES" sz="3600" dirty="0"/>
              <a:t>PARTICIPACIÓN EN OTRAS ACTIVIDADES Y GESTIONES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1F2769-A5C1-85ED-6C40-C9582E2B1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Reuniones con diferentes órganos de la corporación: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Presidencia Dr. César Toruno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Dirección Ejecutiva José Pablo Valerio González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Gestora Regional de Limón Licda. Katherine Badilla Quesada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Dirección de Bienestar:  José Alonso Alfaro Marín y  Edgar Arturo Montano Oconitrillo.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6174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E73D3188-5247-3D21-8FF1-230FCAD3E2A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2411" r="22411"/>
          <a:stretch/>
        </p:blipFill>
        <p:spPr>
          <a:custGeom>
            <a:avLst/>
            <a:gdLst>
              <a:gd name="connsiteX0" fmla="*/ 1665491 w 4224339"/>
              <a:gd name="connsiteY0" fmla="*/ 0 h 5740400"/>
              <a:gd name="connsiteX1" fmla="*/ 4224339 w 4224339"/>
              <a:gd name="connsiteY1" fmla="*/ 0 h 5740400"/>
              <a:gd name="connsiteX2" fmla="*/ 4224339 w 4224339"/>
              <a:gd name="connsiteY2" fmla="*/ 5740400 h 5740400"/>
              <a:gd name="connsiteX3" fmla="*/ 1665488 w 4224339"/>
              <a:gd name="connsiteY3" fmla="*/ 5740400 h 5740400"/>
              <a:gd name="connsiteX4" fmla="*/ 1459554 w 4224339"/>
              <a:gd name="connsiteY4" fmla="*/ 5615292 h 5740400"/>
              <a:gd name="connsiteX5" fmla="*/ 0 w 4224339"/>
              <a:gd name="connsiteY5" fmla="*/ 2870201 h 5740400"/>
              <a:gd name="connsiteX6" fmla="*/ 1459554 w 4224339"/>
              <a:gd name="connsiteY6" fmla="*/ 12511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4339" h="5740400">
                <a:moveTo>
                  <a:pt x="1665491" y="0"/>
                </a:moveTo>
                <a:lnTo>
                  <a:pt x="4224339" y="0"/>
                </a:lnTo>
                <a:lnTo>
                  <a:pt x="4224339" y="5740400"/>
                </a:lnTo>
                <a:lnTo>
                  <a:pt x="1665488" y="5740400"/>
                </a:lnTo>
                <a:lnTo>
                  <a:pt x="1459554" y="5615292"/>
                </a:lnTo>
                <a:cubicBezTo>
                  <a:pt x="578964" y="5020377"/>
                  <a:pt x="0" y="4012901"/>
                  <a:pt x="0" y="2870201"/>
                </a:cubicBezTo>
                <a:cubicBezTo>
                  <a:pt x="0" y="1727501"/>
                  <a:pt x="578964" y="720025"/>
                  <a:pt x="1459554" y="125110"/>
                </a:cubicBezTo>
                <a:close/>
              </a:path>
            </a:pathLst>
          </a:custGeom>
          <a:noFill/>
          <a:ln w="0">
            <a:noFill/>
          </a:ln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96AC10-A5F3-94E6-8C6D-C0ED21F255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7272" y="2270558"/>
            <a:ext cx="7036328" cy="965202"/>
          </a:xfrm>
        </p:spPr>
        <p:txBody>
          <a:bodyPr>
            <a:noAutofit/>
          </a:bodyPr>
          <a:lstStyle/>
          <a:p>
            <a:pPr algn="ctr"/>
            <a:r>
              <a:rPr lang="es-ES" sz="2400" dirty="0"/>
              <a:t>Participación en la Capacitación de Juntas Regionales 8 de noviembre de 2025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EA0E81A-A024-ADB2-5769-915C4D72E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5678"/>
            <a:ext cx="6876310" cy="2090737"/>
          </a:xfrm>
        </p:spPr>
        <p:txBody>
          <a:bodyPr>
            <a:normAutofit/>
          </a:bodyPr>
          <a:lstStyle/>
          <a:p>
            <a:r>
              <a:rPr lang="es-ES" sz="3600" dirty="0"/>
              <a:t>PARTICIPACIÓN EN OTRAS ACTIVIDADES Y GESTIONES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7536776-95FC-3477-D872-7BA20EB18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66" y="3682999"/>
            <a:ext cx="4648201" cy="239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19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3F31AEE7-B229-1273-6D2A-4D404AE6FF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953" r="953"/>
          <a:stretch/>
        </p:blipFill>
        <p:spPr>
          <a:custGeom>
            <a:avLst/>
            <a:gdLst>
              <a:gd name="connsiteX0" fmla="*/ 1665491 w 4224339"/>
              <a:gd name="connsiteY0" fmla="*/ 0 h 5740400"/>
              <a:gd name="connsiteX1" fmla="*/ 4224339 w 4224339"/>
              <a:gd name="connsiteY1" fmla="*/ 0 h 5740400"/>
              <a:gd name="connsiteX2" fmla="*/ 4224339 w 4224339"/>
              <a:gd name="connsiteY2" fmla="*/ 5740400 h 5740400"/>
              <a:gd name="connsiteX3" fmla="*/ 1665488 w 4224339"/>
              <a:gd name="connsiteY3" fmla="*/ 5740400 h 5740400"/>
              <a:gd name="connsiteX4" fmla="*/ 1459554 w 4224339"/>
              <a:gd name="connsiteY4" fmla="*/ 5615292 h 5740400"/>
              <a:gd name="connsiteX5" fmla="*/ 0 w 4224339"/>
              <a:gd name="connsiteY5" fmla="*/ 2870201 h 5740400"/>
              <a:gd name="connsiteX6" fmla="*/ 1459554 w 4224339"/>
              <a:gd name="connsiteY6" fmla="*/ 12511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4339" h="5740400">
                <a:moveTo>
                  <a:pt x="1665491" y="0"/>
                </a:moveTo>
                <a:lnTo>
                  <a:pt x="4224339" y="0"/>
                </a:lnTo>
                <a:lnTo>
                  <a:pt x="4224339" y="5740400"/>
                </a:lnTo>
                <a:lnTo>
                  <a:pt x="1665488" y="5740400"/>
                </a:lnTo>
                <a:lnTo>
                  <a:pt x="1459554" y="5615292"/>
                </a:lnTo>
                <a:cubicBezTo>
                  <a:pt x="578964" y="5020377"/>
                  <a:pt x="0" y="4012901"/>
                  <a:pt x="0" y="2870201"/>
                </a:cubicBezTo>
                <a:cubicBezTo>
                  <a:pt x="0" y="1727501"/>
                  <a:pt x="578964" y="720025"/>
                  <a:pt x="1459554" y="125110"/>
                </a:cubicBezTo>
                <a:close/>
              </a:path>
            </a:pathLst>
          </a:custGeom>
          <a:noFill/>
          <a:ln w="0">
            <a:noFill/>
          </a:ln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B9F0A0-6C2F-029F-99A9-09D3AB0ADF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9" y="2099733"/>
            <a:ext cx="5668961" cy="1032935"/>
          </a:xfrm>
        </p:spPr>
        <p:txBody>
          <a:bodyPr>
            <a:normAutofit lnSpcReduction="10000"/>
          </a:bodyPr>
          <a:lstStyle/>
          <a:p>
            <a:r>
              <a:rPr lang="es-ES" sz="2400" dirty="0"/>
              <a:t>Participación en actividad </a:t>
            </a:r>
            <a:r>
              <a:rPr lang="es-ES" sz="2400" b="1" dirty="0"/>
              <a:t>Premios Colypro 2025 </a:t>
            </a:r>
            <a:r>
              <a:rPr lang="es-ES" sz="2400" dirty="0"/>
              <a:t>que se realizó el 15 de noviembre de 2025.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78759C4-3DDD-EA32-C016-6DE878D4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54529"/>
            <a:ext cx="10465329" cy="2090737"/>
          </a:xfrm>
        </p:spPr>
        <p:txBody>
          <a:bodyPr>
            <a:normAutofit/>
          </a:bodyPr>
          <a:lstStyle/>
          <a:p>
            <a:r>
              <a:rPr lang="es-ES" sz="3600" dirty="0"/>
              <a:t>PARTICIPACIÓN EN OTRAS ACTIVIDADES Y GESTIONES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7D16CC-9041-80F6-CE82-83BA667BC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3725333"/>
            <a:ext cx="4097867" cy="266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82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5A7B-3283-914E-9E4A-7429890E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JUNTA REGIONAL COLYPRO LIMON</a:t>
            </a:r>
            <a:endParaRPr lang="en-C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BCBCA-ECE8-6649-B099-92D41C4B8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pPr marL="0" indent="0">
              <a:buNone/>
            </a:pPr>
            <a:r>
              <a:rPr lang="es-ES" b="1" dirty="0"/>
              <a:t>INFORME DE LABORES 2025-2026</a:t>
            </a:r>
            <a:endParaRPr lang="es-ES" dirty="0"/>
          </a:p>
          <a:p>
            <a:r>
              <a:rPr lang="es-ES" dirty="0"/>
              <a:t>La Junta Regional de Colypro Limón fue electa el pasado 3 de mayo de 2025, la misma asume funciones en el mes junio del mismo año después del proceso de inducción virtual y de recibir la acreditación correspondiente por parte del Tribunal de Elecciones de Colypro.  </a:t>
            </a:r>
          </a:p>
          <a:p>
            <a:pPr marL="0" indent="0">
              <a:buNone/>
            </a:pPr>
            <a:endParaRPr lang="en-C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87F5260-F33A-424C-7BEC-6C1CF71B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0" y="3302000"/>
            <a:ext cx="4504267" cy="317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43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4E9C6-734B-694A-8AAA-99960F5C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728663"/>
            <a:ext cx="9229195" cy="539750"/>
          </a:xfrm>
        </p:spPr>
        <p:txBody>
          <a:bodyPr>
            <a:noAutofit/>
          </a:bodyPr>
          <a:lstStyle/>
          <a:p>
            <a:r>
              <a:rPr lang="es-ES" dirty="0"/>
              <a:t>PARTICIPACIÓN EN OTRAS ACTIVIDADES Y GESTIONES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D976E3-60C7-C043-FEDF-32AF03C26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Capacitación  para la confección del Plan Anual Operativo (PAO) con Gestora de Planificación Licda. Melissa Mora Pineda</a:t>
            </a:r>
          </a:p>
          <a:p>
            <a:pPr marL="0" indent="0">
              <a:buNone/>
            </a:pPr>
            <a:endParaRPr lang="es-ES" sz="2400" kern="100" dirty="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ES" sz="24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Capacitación con Unidad de Compras a cargo de la encargada Licda. Laura Jiménez Salas</a:t>
            </a:r>
          </a:p>
          <a:p>
            <a:pPr marL="0" indent="0">
              <a:buNone/>
            </a:pPr>
            <a:endParaRPr lang="es-ES" sz="2400" kern="100" dirty="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ES" sz="2400" dirty="0">
                <a:latin typeface="Century Gothic" panose="020B0502020202020204" pitchFamily="34" charset="0"/>
              </a:rPr>
              <a:t>Participación en el Programa Comentarios al Día, sobre el Tema Las buenas prácticas para el curso lectivo exitoso.</a:t>
            </a:r>
          </a:p>
          <a:p>
            <a:endParaRPr lang="es-ES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91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7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69B0-367A-C04F-BBD8-870255651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845733"/>
            <a:ext cx="11160125" cy="3241675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A continuación se detallan las  acciones realizadas  del periodo  2025 -2026:</a:t>
            </a:r>
            <a:br>
              <a:rPr lang="es-ES" dirty="0"/>
            </a:br>
            <a:endParaRPr lang="en-C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5A23C-B835-594D-817D-7B27D4AB8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R" dirty="0"/>
          </a:p>
        </p:txBody>
      </p:sp>
    </p:spTree>
    <p:extLst>
      <p:ext uri="{BB962C8B-B14F-4D97-AF65-F5344CB8AC3E}">
        <p14:creationId xmlns:p14="http://schemas.microsoft.com/office/powerpoint/2010/main" val="1983133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B7B8-E22E-BA4B-8EB1-15C50C448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04" y="1261533"/>
            <a:ext cx="8041654" cy="667281"/>
          </a:xfrm>
        </p:spPr>
        <p:txBody>
          <a:bodyPr>
            <a:noAutofit/>
          </a:bodyPr>
          <a:lstStyle/>
          <a:p>
            <a:pPr algn="ctr"/>
            <a:r>
              <a:rPr lang="es-ES" sz="4000" dirty="0"/>
              <a:t>ACTIVIDADES DEL PAO 2025</a:t>
            </a:r>
            <a:br>
              <a:rPr lang="es-ES" sz="4000" dirty="0"/>
            </a:br>
            <a:endParaRPr lang="en-C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60C11-55E6-B441-BCCB-1850444DC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2492376"/>
            <a:ext cx="11160125" cy="3298824"/>
          </a:xfrm>
        </p:spPr>
        <p:txBody>
          <a:bodyPr/>
          <a:lstStyle/>
          <a:p>
            <a:pPr algn="ctr"/>
            <a:r>
              <a:rPr lang="es-ES" sz="2800" dirty="0"/>
              <a:t>Implementación y desarrollo del Plan Anual Operativo 2025 en un 100% y ejecución del Presupuesto </a:t>
            </a:r>
            <a:r>
              <a:rPr lang="es-ES" sz="2800"/>
              <a:t>en un 95,78%.</a:t>
            </a:r>
          </a:p>
          <a:p>
            <a:pPr marL="0" indent="0" algn="ctr">
              <a:buNone/>
            </a:pPr>
            <a:r>
              <a:rPr lang="es-ES" sz="2800"/>
              <a:t>Se </a:t>
            </a:r>
            <a:r>
              <a:rPr lang="es-ES" sz="2800" dirty="0"/>
              <a:t>gestionaron e implementaron todas las actividades contempladas en el PAO  2025. Se detallan por partidas presupuestarias:</a:t>
            </a:r>
          </a:p>
          <a:p>
            <a:pPr marL="0" indent="0">
              <a:buNone/>
            </a:pPr>
            <a:endParaRPr lang="en-CR" dirty="0"/>
          </a:p>
        </p:txBody>
      </p:sp>
    </p:spTree>
    <p:extLst>
      <p:ext uri="{BB962C8B-B14F-4D97-AF65-F5344CB8AC3E}">
        <p14:creationId xmlns:p14="http://schemas.microsoft.com/office/powerpoint/2010/main" val="35133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1B511-CFF9-834F-9300-7C44691D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728663"/>
            <a:ext cx="9508595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Partida Presupuestaria 5.5.1.1 Desarrollo Personal </a:t>
            </a:r>
            <a:br>
              <a:rPr lang="es-ES" dirty="0"/>
            </a:br>
            <a:endParaRPr lang="en-C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1FDCE-E297-384A-BAB2-8EFBAE5602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b="1" dirty="0"/>
              <a:t>Tres talleres: Estrategias prácticas para la relajación y el control del estrés en docentes</a:t>
            </a:r>
            <a:endParaRPr lang="es-ES" dirty="0"/>
          </a:p>
          <a:p>
            <a:r>
              <a:rPr lang="es-MX" dirty="0"/>
              <a:t>Las actividades se desarrollaron en el Centro de Recreo Vincent Parks </a:t>
            </a:r>
            <a:r>
              <a:rPr lang="es-MX" dirty="0" err="1"/>
              <a:t>Tibet</a:t>
            </a:r>
            <a:r>
              <a:rPr lang="es-MX" dirty="0"/>
              <a:t> ubicado en Cahuita los días 10, 28 y 29 de mayo de 2025, cupo 30 colegiados c/u, participación 78 colegiados.</a:t>
            </a:r>
            <a:endParaRPr lang="es-ES" dirty="0"/>
          </a:p>
          <a:p>
            <a:endParaRPr lang="en-CR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5C75CE-24BB-96CE-D633-E3AE9D7FD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958" y="3872442"/>
            <a:ext cx="3884083" cy="27135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56E110C-E147-5069-6162-236517471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67" y="2899303"/>
            <a:ext cx="3725333" cy="2845330"/>
          </a:xfrm>
          <a:prstGeom prst="rect">
            <a:avLst/>
          </a:prstGeom>
        </p:spPr>
      </p:pic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id="{2B9C88A8-4A5F-5694-7AD4-D57038A244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830733" y="1340906"/>
            <a:ext cx="3016645" cy="20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923F1-73F9-DD40-9ECF-B6E80BA4A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Partida Presupuestaria 5.5.1.1 Desarrollo Personal</a:t>
            </a:r>
            <a:br>
              <a:rPr lang="es-ES" dirty="0"/>
            </a:br>
            <a:endParaRPr lang="en-C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21CE-9D11-8A4F-8781-0EC62FEA8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Dos Talleres: Autocuidado docente</a:t>
            </a:r>
            <a:endParaRPr lang="en-C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6EFE6-B845-E349-8C05-C40BFEE917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Para 60 colegiados  de los cuatro cantones que abarca la regional, se realizaron el 29 de setiembre de 2025 en Westfalia en la Supervisión del Circuito 02 y el 30 de setiembre  de 2025 en las instalaciones del CUN en Siquirres en coordinación con Asesorías  de la Dirección Regional Educación de  Limón, participaron 60 colegiados.</a:t>
            </a:r>
          </a:p>
          <a:p>
            <a:endParaRPr lang="en-CR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97BA6733-514D-F6E0-57A0-E09A5ED8C3D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94427" y="3574256"/>
            <a:ext cx="2591594" cy="287601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AFFB7F-9674-3FFF-C51B-E6FE50BF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210733"/>
            <a:ext cx="3445933" cy="2338123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EDF681DA-67AA-5DEE-CF2D-8B2BD04F40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794933" cy="17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BF1C4C5-D96C-0836-4686-7026BE36A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794" y="3527419"/>
            <a:ext cx="3115733" cy="28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78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1D17-96D6-7545-8EC8-717BE3CE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728663"/>
            <a:ext cx="9931929" cy="539750"/>
          </a:xfrm>
        </p:spPr>
        <p:txBody>
          <a:bodyPr>
            <a:normAutofit fontScale="90000"/>
          </a:bodyPr>
          <a:lstStyle/>
          <a:p>
            <a:r>
              <a:rPr lang="es-ES" dirty="0"/>
              <a:t>Partida Presupuestaria 5.5.1.2 Cultura, Deporte y Recreación</a:t>
            </a:r>
            <a:br>
              <a:rPr lang="es-ES" dirty="0"/>
            </a:br>
            <a:endParaRPr lang="en-CR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16FF45-A10D-A746-726C-C92E9DAB11D2}"/>
              </a:ext>
            </a:extLst>
          </p:cNvPr>
          <p:cNvSpPr txBox="1"/>
          <p:nvPr/>
        </p:nvSpPr>
        <p:spPr>
          <a:xfrm>
            <a:off x="1752599" y="1694878"/>
            <a:ext cx="7882467" cy="1701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18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 realizaron cambios en las actividades antes definidas en el PAO 2025.</a:t>
            </a:r>
            <a:r>
              <a:rPr lang="es-ES" sz="18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Además se incorporan otras  actividades  como: Zumba Neón  en los 4 cantones que abarca la regional: Limón, Talamanca, Matina y Siquirres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12AB3C-29BE-4F11-6BA9-E390F7D3B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3" y="3969322"/>
            <a:ext cx="2751667" cy="2387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E494CF-7EA2-7A41-D2E2-25CA283CC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1" y="4016661"/>
            <a:ext cx="2836333" cy="23876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5867B2-2390-3367-25DC-B4216EA69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131" y="4016661"/>
            <a:ext cx="2751668" cy="22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62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1243B-9742-CF4B-B7BC-C13547DF5A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6428" y="2819399"/>
            <a:ext cx="5668961" cy="3416300"/>
          </a:xfrm>
        </p:spPr>
        <p:txBody>
          <a:bodyPr/>
          <a:lstStyle/>
          <a:p>
            <a:endParaRPr lang="en-C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2DADB0-1CBC-8042-87EF-3CD39D46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Celebración del Día de la Confraternidad  el 22 de noviembre de 2025.</a:t>
            </a:r>
            <a:endParaRPr lang="en-C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205C20-E19E-5167-BE25-3332878A8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908" y="992777"/>
            <a:ext cx="4352153" cy="569738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8CD18C-E0C9-B37B-6C05-60B0720E7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68" y="2819400"/>
            <a:ext cx="5668961" cy="3416300"/>
          </a:xfrm>
          <a:prstGeom prst="rect">
            <a:avLst/>
          </a:prstGeom>
        </p:spPr>
      </p:pic>
      <p:sp>
        <p:nvSpPr>
          <p:cNvPr id="28" name="Marcador de posición de imagen 27">
            <a:extLst>
              <a:ext uri="{FF2B5EF4-FFF2-40B4-BE49-F238E27FC236}">
                <a16:creationId xmlns:a16="http://schemas.microsoft.com/office/drawing/2014/main" id="{0378DD6B-3B24-A91F-DC0B-43863D8876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70001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54C0C3F-32CC-DF46-8C4D-9C88E04D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3"/>
            <a:ext cx="4685650" cy="1600200"/>
          </a:xfrm>
        </p:spPr>
        <p:txBody>
          <a:bodyPr/>
          <a:lstStyle/>
          <a:p>
            <a:r>
              <a:rPr lang="es-ES" dirty="0"/>
              <a:t>Convivio de fin de año</a:t>
            </a:r>
            <a:br>
              <a:rPr lang="es-ES" dirty="0"/>
            </a:br>
            <a:endParaRPr lang="en-CR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57D88B-BE61-1B48-9065-19C40EECC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938" y="2159726"/>
            <a:ext cx="3932237" cy="4329973"/>
          </a:xfrm>
        </p:spPr>
        <p:txBody>
          <a:bodyPr>
            <a:normAutofit/>
          </a:bodyPr>
          <a:lstStyle/>
          <a:p>
            <a:r>
              <a:rPr lang="es-ES" sz="2000" dirty="0"/>
              <a:t>Se realizó con éxito el 1° de diciembre de 2025, participaron 450 colegiados entre activos y jubilados.</a:t>
            </a:r>
            <a:endParaRPr lang="en-CR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1F3C5B-9C9A-C335-8699-07683D80A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875" y="1750423"/>
            <a:ext cx="5371225" cy="449797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15B6447-98B3-19D9-A0A2-FDA3B3943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3" y="3655059"/>
            <a:ext cx="4547793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8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4680</TotalTime>
  <Words>844</Words>
  <Application>Microsoft Office PowerPoint</Application>
  <PresentationFormat>Panorámica</PresentationFormat>
  <Paragraphs>68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Aptos</vt:lpstr>
      <vt:lpstr>Arial</vt:lpstr>
      <vt:lpstr>Century Gothic</vt:lpstr>
      <vt:lpstr>Edwardian Script ITC</vt:lpstr>
      <vt:lpstr>Wingdings</vt:lpstr>
      <vt:lpstr>Office Theme</vt:lpstr>
      <vt:lpstr>INFORME DE PRESIDENCIA</vt:lpstr>
      <vt:lpstr>JUNTA REGIONAL COLYPRO LIMON</vt:lpstr>
      <vt:lpstr>      A continuación se detallan las  acciones realizadas  del periodo  2025 -2026: </vt:lpstr>
      <vt:lpstr>ACTIVIDADES DEL PAO 2025 </vt:lpstr>
      <vt:lpstr>Partida Presupuestaria 5.5.1.1 Desarrollo Personal  </vt:lpstr>
      <vt:lpstr>Partida Presupuestaria 5.5.1.1 Desarrollo Personal </vt:lpstr>
      <vt:lpstr>Partida Presupuestaria 5.5.1.2 Cultura, Deporte y Recreación </vt:lpstr>
      <vt:lpstr>Celebración del Día de la Confraternidad  el 22 de noviembre de 2025.</vt:lpstr>
      <vt:lpstr>Convivio de fin de año </vt:lpstr>
      <vt:lpstr>Partida Presupuestaria 5.5.1.3 Jubilados </vt:lpstr>
      <vt:lpstr>Partida Presupuestaria 5.5.1.3 Jubilados</vt:lpstr>
      <vt:lpstr>Partida Presupuestaria 5.5.1.4 Desarrollo Profesional </vt:lpstr>
      <vt:lpstr>Partida Presupuestaria 5.5.1.4 Desarrollo Profesional </vt:lpstr>
      <vt:lpstr>Partida Presupuestaria 5.5.1.5 Asamblea </vt:lpstr>
      <vt:lpstr>PARTICIPACIÓN EN OTRAS ACTIVIDADES Y GESTIONES</vt:lpstr>
      <vt:lpstr>PARTICIPACIÓN EN OTRAS ACTIVIDADES Y GESTIONES</vt:lpstr>
      <vt:lpstr>PARTICIPACIÓN EN OTRAS ACTIVIDADES Y GESTIONES</vt:lpstr>
      <vt:lpstr>PARTICIPACIÓN EN OTRAS ACTIVIDADES Y GESTIONES</vt:lpstr>
      <vt:lpstr>PARTICIPACIÓN EN OTRAS ACTIVIDADES Y GESTIONES</vt:lpstr>
      <vt:lpstr>PARTICIPACIÓN EN OTRAS ACTIVIDADES Y GESTIONES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Karla Palmer</cp:lastModifiedBy>
  <cp:revision>45</cp:revision>
  <dcterms:created xsi:type="dcterms:W3CDTF">2025-09-29T21:43:53Z</dcterms:created>
  <dcterms:modified xsi:type="dcterms:W3CDTF">2026-04-16T01:34:11Z</dcterms:modified>
</cp:coreProperties>
</file>