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62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605" y="0"/>
            <a:ext cx="16392605" cy="9144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098D00-BBAC-4DF1-9DA4-704BA3E96100}"/>
              </a:ext>
            </a:extLst>
          </p:cNvPr>
          <p:cNvSpPr txBox="1"/>
          <p:nvPr/>
        </p:nvSpPr>
        <p:spPr>
          <a:xfrm>
            <a:off x="9956800" y="80010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400" dirty="0">
                <a:solidFill>
                  <a:schemeClr val="bg1"/>
                </a:solidFill>
              </a:rPr>
              <a:t>Marvin Solórzano Murillo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F2671E-4B32-4B06-9FA2-AED75BBB3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600" y="1676400"/>
            <a:ext cx="4724400" cy="6027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B02948-1618-4C31-8D2A-8E9D9D924503}"/>
              </a:ext>
            </a:extLst>
          </p:cNvPr>
          <p:cNvSpPr txBox="1"/>
          <p:nvPr/>
        </p:nvSpPr>
        <p:spPr>
          <a:xfrm>
            <a:off x="5689600" y="609600"/>
            <a:ext cx="46482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II T 2025 – I T 2026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04DC05E-BA94-40F6-A783-95DE4D1D4456}"/>
              </a:ext>
            </a:extLst>
          </p:cNvPr>
          <p:cNvSpPr/>
          <p:nvPr/>
        </p:nvSpPr>
        <p:spPr>
          <a:xfrm>
            <a:off x="736600" y="1600200"/>
            <a:ext cx="7086600" cy="53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037EA77-8C7D-40CA-A3E3-0BE375FCF859}"/>
              </a:ext>
            </a:extLst>
          </p:cNvPr>
          <p:cNvSpPr/>
          <p:nvPr/>
        </p:nvSpPr>
        <p:spPr>
          <a:xfrm>
            <a:off x="8401304" y="1606296"/>
            <a:ext cx="7086600" cy="53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4AF4DB2-5F7F-4739-B25B-A0A460C86B8A}"/>
              </a:ext>
            </a:extLst>
          </p:cNvPr>
          <p:cNvSpPr/>
          <p:nvPr/>
        </p:nvSpPr>
        <p:spPr>
          <a:xfrm>
            <a:off x="812800" y="1676400"/>
            <a:ext cx="7086600" cy="53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12B7F67-0BBB-4DBB-B674-2F596EE035B2}"/>
              </a:ext>
            </a:extLst>
          </p:cNvPr>
          <p:cNvSpPr/>
          <p:nvPr/>
        </p:nvSpPr>
        <p:spPr>
          <a:xfrm>
            <a:off x="8356602" y="1676400"/>
            <a:ext cx="7086600" cy="53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59F94D3-53F4-4D97-86C4-EDEFD2D3C2D2}"/>
              </a:ext>
            </a:extLst>
          </p:cNvPr>
          <p:cNvSpPr txBox="1"/>
          <p:nvPr/>
        </p:nvSpPr>
        <p:spPr>
          <a:xfrm>
            <a:off x="5613400" y="3124200"/>
            <a:ext cx="2133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10.46%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11ED52-7300-4C1D-8B7F-8F25044496B7}"/>
              </a:ext>
            </a:extLst>
          </p:cNvPr>
          <p:cNvSpPr txBox="1"/>
          <p:nvPr/>
        </p:nvSpPr>
        <p:spPr>
          <a:xfrm>
            <a:off x="7289800" y="304800"/>
            <a:ext cx="46482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3600" dirty="0">
                <a:latin typeface="Arial Rounded MT Bold" panose="020F0704030504030204" pitchFamily="34" charset="0"/>
              </a:rPr>
              <a:t>(II T 2025 – I T 2026)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70E9E3-9D5C-4B7B-BBA4-7C0ABF36C8FC}"/>
              </a:ext>
            </a:extLst>
          </p:cNvPr>
          <p:cNvSpPr txBox="1"/>
          <p:nvPr/>
        </p:nvSpPr>
        <p:spPr>
          <a:xfrm>
            <a:off x="3708400" y="64008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R" dirty="0">
                <a:latin typeface="Abadi" panose="020B0604020104020204" pitchFamily="34" charset="0"/>
              </a:rPr>
              <a:t>II T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1CB604-CA6E-4FAE-9C1B-935AD8A64939}"/>
              </a:ext>
            </a:extLst>
          </p:cNvPr>
          <p:cNvSpPr txBox="1"/>
          <p:nvPr/>
        </p:nvSpPr>
        <p:spPr>
          <a:xfrm>
            <a:off x="6223000" y="64008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R" dirty="0">
                <a:latin typeface="Abadi" panose="020B0604020104020204" pitchFamily="34" charset="0"/>
              </a:rPr>
              <a:t>III T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0C9FF6-30D9-4A11-881E-513938ED0C64}"/>
              </a:ext>
            </a:extLst>
          </p:cNvPr>
          <p:cNvSpPr txBox="1"/>
          <p:nvPr/>
        </p:nvSpPr>
        <p:spPr>
          <a:xfrm>
            <a:off x="8724900" y="6428756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R" dirty="0">
                <a:latin typeface="Abadi" panose="020B0604020104020204" pitchFamily="34" charset="0"/>
              </a:rPr>
              <a:t>IV T 2025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E0B24D7-1003-47A3-A087-FF96940DA0A0}"/>
              </a:ext>
            </a:extLst>
          </p:cNvPr>
          <p:cNvSpPr txBox="1"/>
          <p:nvPr/>
        </p:nvSpPr>
        <p:spPr>
          <a:xfrm>
            <a:off x="11271250" y="6440948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R" dirty="0">
                <a:latin typeface="Abadi" panose="020B0604020104020204" pitchFamily="34" charset="0"/>
              </a:rPr>
              <a:t>I T 2026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8ABBCF3-CFEA-4930-B352-E615D47A949C}"/>
              </a:ext>
            </a:extLst>
          </p:cNvPr>
          <p:cNvSpPr/>
          <p:nvPr/>
        </p:nvSpPr>
        <p:spPr>
          <a:xfrm>
            <a:off x="8890000" y="7010400"/>
            <a:ext cx="6324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2DBBE53-A9DB-4BE9-8B3F-A517C44C11B2}"/>
              </a:ext>
            </a:extLst>
          </p:cNvPr>
          <p:cNvSpPr txBox="1"/>
          <p:nvPr/>
        </p:nvSpPr>
        <p:spPr>
          <a:xfrm>
            <a:off x="6604000" y="2362200"/>
            <a:ext cx="13716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R" sz="2200" dirty="0">
                <a:latin typeface="Abadi" panose="020B0604020104020204" pitchFamily="34" charset="0"/>
              </a:rPr>
              <a:t>II T 2025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912DFE-4897-4C9F-8C6F-5432DBB748B8}"/>
              </a:ext>
            </a:extLst>
          </p:cNvPr>
          <p:cNvSpPr txBox="1"/>
          <p:nvPr/>
        </p:nvSpPr>
        <p:spPr>
          <a:xfrm>
            <a:off x="8280402" y="2389632"/>
            <a:ext cx="13716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R" sz="2200" dirty="0">
                <a:latin typeface="Abadi" panose="020B0604020104020204" pitchFamily="34" charset="0"/>
              </a:rPr>
              <a:t>III T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8D11F4-989B-43D2-ADE1-4E76E25C1FF1}"/>
              </a:ext>
            </a:extLst>
          </p:cNvPr>
          <p:cNvSpPr txBox="1"/>
          <p:nvPr/>
        </p:nvSpPr>
        <p:spPr>
          <a:xfrm>
            <a:off x="10109200" y="2377440"/>
            <a:ext cx="152400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R" sz="2200" dirty="0">
                <a:latin typeface="Abadi" panose="020B0604020104020204" pitchFamily="34" charset="0"/>
              </a:rPr>
              <a:t>IV T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1828EE-176F-4E38-AAE0-7E855FD5CAE3}"/>
              </a:ext>
            </a:extLst>
          </p:cNvPr>
          <p:cNvSpPr txBox="1"/>
          <p:nvPr/>
        </p:nvSpPr>
        <p:spPr>
          <a:xfrm>
            <a:off x="11913617" y="2391715"/>
            <a:ext cx="13716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R" sz="2200" dirty="0">
                <a:latin typeface="Abadi" panose="020B0604020104020204" pitchFamily="34" charset="0"/>
              </a:rPr>
              <a:t>I T 2026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45E7883-B5EF-4B4B-86A6-326D5A8E4408}"/>
              </a:ext>
            </a:extLst>
          </p:cNvPr>
          <p:cNvSpPr txBox="1"/>
          <p:nvPr/>
        </p:nvSpPr>
        <p:spPr>
          <a:xfrm>
            <a:off x="3708400" y="7848600"/>
            <a:ext cx="1371600" cy="446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sz="2300" dirty="0">
                <a:latin typeface="Abadi" panose="020B0604020104020204" pitchFamily="34" charset="0"/>
              </a:rPr>
              <a:t>I T 2026,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6512980-92A6-4081-89FB-B5F534BD770C}"/>
              </a:ext>
            </a:extLst>
          </p:cNvPr>
          <p:cNvSpPr/>
          <p:nvPr/>
        </p:nvSpPr>
        <p:spPr>
          <a:xfrm>
            <a:off x="2717800" y="1905000"/>
            <a:ext cx="10820400" cy="430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49</Words>
  <Application>Microsoft Office PowerPoint</Application>
  <PresentationFormat>Personalizado</PresentationFormat>
  <Paragraphs>13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Abadi</vt:lpstr>
      <vt:lpstr>Arial</vt:lpstr>
      <vt:lpstr>Arial Black</vt:lpstr>
      <vt:lpstr>Arial Rounded MT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User</cp:lastModifiedBy>
  <cp:revision>11</cp:revision>
  <dcterms:created xsi:type="dcterms:W3CDTF">2006-08-16T00:00:00Z</dcterms:created>
  <dcterms:modified xsi:type="dcterms:W3CDTF">2026-04-21T19:45:46Z</dcterms:modified>
</cp:coreProperties>
</file>