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3" r:id="rId5"/>
    <p:sldId id="264" r:id="rId6"/>
    <p:sldId id="262" r:id="rId7"/>
    <p:sldId id="265" r:id="rId8"/>
    <p:sldId id="266" r:id="rId9"/>
    <p:sldId id="267" r:id="rId10"/>
    <p:sldId id="268" r:id="rId11"/>
    <p:sldId id="269" r:id="rId12"/>
    <p:sldId id="260" r:id="rId13"/>
    <p:sldId id="271" r:id="rId14"/>
    <p:sldId id="270" r:id="rId15"/>
    <p:sldId id="261" r:id="rId16"/>
  </p:sldIdLst>
  <p:sldSz cx="12192000" cy="6858000"/>
  <p:notesSz cx="6858000" cy="9144000"/>
  <p:defaultTextStyle>
    <a:defPPr>
      <a:defRPr lang="es-C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87892" autoAdjust="0"/>
  </p:normalViewPr>
  <p:slideViewPr>
    <p:cSldViewPr snapToGrid="0" snapToObjects="1">
      <p:cViewPr varScale="1">
        <p:scale>
          <a:sx n="55" d="100"/>
          <a:sy n="55" d="100"/>
        </p:scale>
        <p:origin x="10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646AD-B288-4C54-83D4-4632CD4A69B3}" type="datetimeFigureOut">
              <a:rPr lang="es-CR" smtClean="0"/>
              <a:t>14/4/2025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2AE1-4588-4B78-BD7C-2428D332861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1399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82AE1-4588-4B78-BD7C-2428D332861B}" type="slidenum">
              <a:rPr lang="es-CR" smtClean="0"/>
              <a:t>11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998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78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D0487-A864-8B4A-87EC-1A095CD6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976C10-9D52-AD4D-8683-15305E71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054" y="321897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A8DF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41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2D39-1B72-F346-AD1B-D9D1321A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6" y="64933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1D7BD-F3E4-2D4C-BD1A-76E02276D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556" y="2109830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748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F0A1D-B18F-E94F-92C0-29C158D4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1DE74-041C-7C49-AC42-488BC6BAA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75E66-ADED-EC49-91BB-6F9E086E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821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067202D0-35B5-7C47-9D17-E08FCB807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1826" y="752646"/>
            <a:ext cx="10497536" cy="47213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R" noProof="0"/>
          </a:p>
        </p:txBody>
      </p:sp>
    </p:spTree>
    <p:extLst>
      <p:ext uri="{BB962C8B-B14F-4D97-AF65-F5344CB8AC3E}">
        <p14:creationId xmlns:p14="http://schemas.microsoft.com/office/powerpoint/2010/main" val="247999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</a:t>
            </a:r>
            <a:r>
              <a:rPr lang="es-ES_tradnl" dirty="0"/>
              <a:t>PRESUPUESTARIO</a:t>
            </a:r>
            <a:r>
              <a:rPr lang="es-ES_tradnl" sz="3600" dirty="0"/>
              <a:t>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82639834"/>
              </p:ext>
            </p:extLst>
          </p:nvPr>
        </p:nvGraphicFramePr>
        <p:xfrm>
          <a:off x="428264" y="2303361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Presupuesto aprobado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5.5.1.8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Atención a sesiones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₡ 10.000,09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100,00%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0,00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0,00%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037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7946403"/>
              </p:ext>
            </p:extLst>
          </p:nvPr>
        </p:nvGraphicFramePr>
        <p:xfrm>
          <a:off x="428264" y="2303361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5.5.1.9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Internet para sesiones de la Junta Regional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₡ 787.800,00 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94,88%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40.300,00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5,12%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594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510090"/>
              </p:ext>
            </p:extLst>
          </p:nvPr>
        </p:nvGraphicFramePr>
        <p:xfrm>
          <a:off x="428264" y="2303361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5.5.1.10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Papelería</a:t>
                      </a:r>
                      <a:r>
                        <a:rPr lang="es-ES" sz="1600" baseline="0" dirty="0">
                          <a:effectLst/>
                        </a:rPr>
                        <a:t> y  empaste de documentos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4.999,12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100%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0,00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0,00%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989351" y="288323"/>
            <a:ext cx="104031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b="1" dirty="0">
                <a:solidFill>
                  <a:prstClr val="white"/>
                </a:solidFill>
                <a:latin typeface="Century Gothic" panose="020B0502020202020204" pitchFamily="34" charset="0"/>
                <a:ea typeface="+mj-ea"/>
                <a:cs typeface="+mj-cs"/>
              </a:rPr>
              <a:t>RESUMEN  PRESUPUESTARIO JUNTA REGIONAL DE LIMÓN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33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B69EE-BA36-F0E5-C0E8-1C304CA88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1">
            <a:extLst>
              <a:ext uri="{FF2B5EF4-FFF2-40B4-BE49-F238E27FC236}">
                <a16:creationId xmlns:a16="http://schemas.microsoft.com/office/drawing/2014/main" id="{39FE0C3E-3513-A8FA-0557-E93A24AFC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887347"/>
              </p:ext>
            </p:extLst>
          </p:nvPr>
        </p:nvGraphicFramePr>
        <p:xfrm>
          <a:off x="1215342" y="2430684"/>
          <a:ext cx="9493273" cy="3100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137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s-C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ombre</a:t>
                      </a:r>
                      <a:r>
                        <a:rPr lang="es-C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la actividad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s-C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orcentaje</a:t>
                      </a:r>
                      <a:r>
                        <a:rPr lang="es-C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por ejecutar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5.5.1.3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Tres Talleres “Estrategias prácticas para la relajación y el control de estrés en docente”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“Talleres de maderas exóticas, </a:t>
                      </a:r>
                      <a:r>
                        <a:rPr lang="es-ES" sz="1600" dirty="0" err="1">
                          <a:effectLst/>
                        </a:rPr>
                        <a:t>Buho</a:t>
                      </a:r>
                      <a:r>
                        <a:rPr lang="es-ES" sz="1600" dirty="0">
                          <a:effectLst/>
                        </a:rPr>
                        <a:t>”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₡ 2.065.760,00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₡ 845.098,00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567690" algn="ctr"/>
                        </a:tabLst>
                        <a:defRPr/>
                      </a:pPr>
                      <a:r>
                        <a:rPr lang="es-ES" sz="1600" dirty="0">
                          <a:effectLst/>
                        </a:rPr>
                        <a:t>100 %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100 %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Actividad en proceso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Actividad en proceso</a:t>
                      </a: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3D2783D6-93E3-4B94-72A1-B0B3A6D6924E}"/>
              </a:ext>
            </a:extLst>
          </p:cNvPr>
          <p:cNvSpPr/>
          <p:nvPr/>
        </p:nvSpPr>
        <p:spPr>
          <a:xfrm>
            <a:off x="989351" y="288323"/>
            <a:ext cx="104031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b="1" dirty="0">
                <a:solidFill>
                  <a:prstClr val="white"/>
                </a:solidFill>
                <a:latin typeface="Century Gothic" panose="020B0502020202020204" pitchFamily="34" charset="0"/>
                <a:ea typeface="+mj-ea"/>
                <a:cs typeface="+mj-cs"/>
              </a:rPr>
              <a:t>RESUMEN  PRESUPUESTARIO JUNTA REGIONAL DE LIMÓN I TRIMESTRE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73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F259F-AC57-4A96-6D1B-6C8D3317A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1">
            <a:extLst>
              <a:ext uri="{FF2B5EF4-FFF2-40B4-BE49-F238E27FC236}">
                <a16:creationId xmlns:a16="http://schemas.microsoft.com/office/drawing/2014/main" id="{5C09D994-6E0D-5194-E77E-7BBAA6C920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205025"/>
              </p:ext>
            </p:extLst>
          </p:nvPr>
        </p:nvGraphicFramePr>
        <p:xfrm>
          <a:off x="1215342" y="2430684"/>
          <a:ext cx="9493273" cy="2594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137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Ejecutado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5.5.1.9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Enero y Febrero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Enero y Febrero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  ₡ 13.541.760,00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780.000,00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567690" algn="ctr"/>
                        </a:tabLst>
                        <a:defRPr/>
                      </a:pPr>
                      <a:r>
                        <a:rPr lang="es-ES" sz="1600" dirty="0">
                          <a:effectLst/>
                        </a:rPr>
                        <a:t>₡ 2.218.560,00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₡ 130.000,00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16.38 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16.67</a:t>
                      </a: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BB943553-4F96-EE53-FBBC-4BCFCF1A1A2F}"/>
              </a:ext>
            </a:extLst>
          </p:cNvPr>
          <p:cNvSpPr/>
          <p:nvPr/>
        </p:nvSpPr>
        <p:spPr>
          <a:xfrm>
            <a:off x="989351" y="288323"/>
            <a:ext cx="104031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b="1" dirty="0">
                <a:solidFill>
                  <a:prstClr val="white"/>
                </a:solidFill>
                <a:latin typeface="Century Gothic" panose="020B0502020202020204" pitchFamily="34" charset="0"/>
                <a:ea typeface="+mj-ea"/>
                <a:cs typeface="+mj-cs"/>
              </a:rPr>
              <a:t>RESUMEN  PRESUPUESTARIO JUNTA REGIONAL DE LIMÓN I TRIMESTRE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91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dirty="0"/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38914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INFORME DE TESORERÍA</a:t>
            </a:r>
            <a:br>
              <a:rPr lang="es-ES_tradnl" dirty="0"/>
            </a:br>
            <a:r>
              <a:rPr lang="es-ES_tradnl" dirty="0"/>
              <a:t>JUNTA REGIONAL DE LIMÓN</a:t>
            </a:r>
            <a:br>
              <a:rPr lang="es-ES_tradnl" dirty="0"/>
            </a:br>
            <a:r>
              <a:rPr lang="es-ES_tradnl" dirty="0"/>
              <a:t>2024-2025</a:t>
            </a:r>
          </a:p>
        </p:txBody>
      </p:sp>
    </p:spTree>
    <p:extLst>
      <p:ext uri="{BB962C8B-B14F-4D97-AF65-F5344CB8AC3E}">
        <p14:creationId xmlns:p14="http://schemas.microsoft.com/office/powerpoint/2010/main" val="177332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PRESUPUESTARIOJUNTA REGIONAL DE LIM</a:t>
            </a:r>
            <a:r>
              <a:rPr lang="es-ES_tradnl" dirty="0"/>
              <a:t>Ó</a:t>
            </a:r>
            <a:r>
              <a:rPr lang="es-ES_tradnl" sz="3600" dirty="0"/>
              <a:t>N 2024-2025</a:t>
            </a:r>
            <a:endParaRPr lang="es-ES_tradnl" dirty="0"/>
          </a:p>
        </p:txBody>
      </p:sp>
      <p:graphicFrame>
        <p:nvGraphicFramePr>
          <p:cNvPr id="11" name="Marcador de contenido 1">
            <a:extLst>
              <a:ext uri="{FF2B5EF4-FFF2-40B4-BE49-F238E27FC236}">
                <a16:creationId xmlns:a16="http://schemas.microsoft.com/office/drawing/2014/main" id="{EBAAD7CF-096C-D274-234D-140CF359EF4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28796866"/>
              </p:ext>
            </p:extLst>
          </p:nvPr>
        </p:nvGraphicFramePr>
        <p:xfrm>
          <a:off x="428265" y="1851949"/>
          <a:ext cx="11262165" cy="3404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614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31910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481327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1989177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22962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55175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84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473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5.5.1.1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Desarrollo Personal (talleres y charlas)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3.395.561,82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87.16%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₡ 435.978,81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12,84%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44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3396430"/>
              </p:ext>
            </p:extLst>
          </p:nvPr>
        </p:nvGraphicFramePr>
        <p:xfrm>
          <a:off x="428264" y="1774104"/>
          <a:ext cx="11458937" cy="3409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8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456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5.5.1.2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Actividades culturales, deportivas  y recreativas.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6.709.125,35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95.14%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₡ 326.238,88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4,86%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28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64521"/>
            <a:ext cx="10515600" cy="1325563"/>
          </a:xfrm>
        </p:spPr>
        <p:txBody>
          <a:bodyPr/>
          <a:lstStyle/>
          <a:p>
            <a:pPr algn="ctr"/>
            <a:r>
              <a:rPr lang="es-ES_tradnl" sz="3600" dirty="0"/>
              <a:t>RESUMEN </a:t>
            </a:r>
            <a:r>
              <a:rPr lang="es-ES_tradnl" dirty="0"/>
              <a:t>PRESUPUESTARIO</a:t>
            </a:r>
            <a:r>
              <a:rPr lang="es-ES_tradnl" sz="3600" dirty="0"/>
              <a:t>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5499813"/>
              </p:ext>
            </p:extLst>
          </p:nvPr>
        </p:nvGraphicFramePr>
        <p:xfrm>
          <a:off x="625033" y="1328039"/>
          <a:ext cx="9167151" cy="4201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012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572532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019744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1619145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565248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591470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52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3549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5.5.1.3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Jubilados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1.148.465,60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100,00%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0,00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0,00%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05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5460283"/>
              </p:ext>
            </p:extLst>
          </p:nvPr>
        </p:nvGraphicFramePr>
        <p:xfrm>
          <a:off x="428264" y="2303361"/>
          <a:ext cx="11458937" cy="2913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5.5.1.4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Desarrollo Profesional</a:t>
                      </a:r>
                      <a:endParaRPr lang="es-C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3.665.776,21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99,63 %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₡ 13.690,21</a:t>
                      </a:r>
                      <a:endParaRPr lang="es-CR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 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0,37% 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581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6680701"/>
              </p:ext>
            </p:extLst>
          </p:nvPr>
        </p:nvGraphicFramePr>
        <p:xfrm>
          <a:off x="428264" y="2034250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Presupuesto aprobado</a:t>
                      </a:r>
                      <a:endParaRPr lang="es-CR" sz="1600" dirty="0">
                        <a:effectLst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5.5.1.5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Asamblea Anual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4.107.550,00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100,00%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0,00 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0,00%</a:t>
                      </a: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39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</a:t>
            </a:r>
            <a:r>
              <a:rPr lang="es-ES_tradnl" dirty="0"/>
              <a:t>STARIA</a:t>
            </a:r>
            <a:r>
              <a:rPr lang="es-ES_tradnl" sz="3600" dirty="0"/>
              <a:t> JUNTA REGIONAL DE LIMÓN 2024-2025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8860601"/>
              </p:ext>
            </p:extLst>
          </p:nvPr>
        </p:nvGraphicFramePr>
        <p:xfrm>
          <a:off x="366531" y="2023266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5.5.1.6.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 Dietas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(Atención a sesiones de la Junta Regional)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₡ 15.520.069,12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85,41%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2.264.173,12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14,59%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2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3600" dirty="0"/>
              <a:t>RESUMEN PRESUPUESTARIO JUNTA REGIONAL DE LIMÓN 202</a:t>
            </a:r>
            <a:r>
              <a:rPr lang="es-ES_tradnl" dirty="0"/>
              <a:t>4</a:t>
            </a:r>
            <a:r>
              <a:rPr lang="es-ES_tradnl" sz="3600" dirty="0"/>
              <a:t>-2025</a:t>
            </a:r>
            <a:endParaRPr lang="es-ES_tradnl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8319AA1B-AB6E-C3DD-4FE0-9DEB24E452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3964440"/>
              </p:ext>
            </p:extLst>
          </p:nvPr>
        </p:nvGraphicFramePr>
        <p:xfrm>
          <a:off x="428264" y="2303361"/>
          <a:ext cx="11458937" cy="2789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765">
                  <a:extLst>
                    <a:ext uri="{9D8B030D-6E8A-4147-A177-3AD203B41FA5}">
                      <a16:colId xmlns:a16="http://schemas.microsoft.com/office/drawing/2014/main" val="540772363"/>
                    </a:ext>
                  </a:extLst>
                </a:gridCol>
                <a:gridCol w="1965664">
                  <a:extLst>
                    <a:ext uri="{9D8B030D-6E8A-4147-A177-3AD203B41FA5}">
                      <a16:colId xmlns:a16="http://schemas.microsoft.com/office/drawing/2014/main" val="1602316197"/>
                    </a:ext>
                  </a:extLst>
                </a:gridCol>
                <a:gridCol w="2524680">
                  <a:extLst>
                    <a:ext uri="{9D8B030D-6E8A-4147-A177-3AD203B41FA5}">
                      <a16:colId xmlns:a16="http://schemas.microsoft.com/office/drawing/2014/main" val="3271061138"/>
                    </a:ext>
                  </a:extLst>
                </a:gridCol>
                <a:gridCol w="2023932">
                  <a:extLst>
                    <a:ext uri="{9D8B030D-6E8A-4147-A177-3AD203B41FA5}">
                      <a16:colId xmlns:a16="http://schemas.microsoft.com/office/drawing/2014/main" val="1393753615"/>
                    </a:ext>
                  </a:extLst>
                </a:gridCol>
                <a:gridCol w="1956560">
                  <a:extLst>
                    <a:ext uri="{9D8B030D-6E8A-4147-A177-3AD203B41FA5}">
                      <a16:colId xmlns:a16="http://schemas.microsoft.com/office/drawing/2014/main" val="2625455725"/>
                    </a:ext>
                  </a:extLst>
                </a:gridCol>
                <a:gridCol w="1989336">
                  <a:extLst>
                    <a:ext uri="{9D8B030D-6E8A-4147-A177-3AD203B41FA5}">
                      <a16:colId xmlns:a16="http://schemas.microsoft.com/office/drawing/2014/main" val="1019683093"/>
                    </a:ext>
                  </a:extLst>
                </a:gridCol>
              </a:tblGrid>
              <a:tr h="739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err="1">
                          <a:effectLst/>
                        </a:rPr>
                        <a:t>Nº</a:t>
                      </a:r>
                      <a:r>
                        <a:rPr lang="es-ES" sz="1600" dirty="0">
                          <a:effectLst/>
                        </a:rPr>
                        <a:t> de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Nombre de la Partida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ejecutado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Diferencia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por ejecutar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6406422"/>
                  </a:ext>
                </a:extLst>
              </a:tr>
              <a:tr h="2050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5.5.1.7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Viáticos y Kilometraje de la Junta Regional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1.353.604,00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27,17%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567690" algn="ctr"/>
                        </a:tabLs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₡ 985.057,00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C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s-E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72.83% 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9" marR="28819" marT="0" marB="0"/>
                </a:tc>
                <a:extLst>
                  <a:ext uri="{0D108BD9-81ED-4DB2-BD59-A6C34878D82A}">
                    <a16:rowId xmlns:a16="http://schemas.microsoft.com/office/drawing/2014/main" val="223052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07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-final-16-9" id="{61680EA4-A4DE-B04B-BAA2-51A03F713618}" vid="{4BE2C909-CCE3-BC49-BC92-D151FCEBA24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780</TotalTime>
  <Words>644</Words>
  <Application>Microsoft Office PowerPoint</Application>
  <PresentationFormat>Panorámica</PresentationFormat>
  <Paragraphs>363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INFORME DE TESORERÍA JUNTA REGIONAL DE LIMÓN 2024-2025</vt:lpstr>
      <vt:lpstr>RESUMEN PRESUPUESTARIOJUNTA REGIONAL DE LIMÓN 2024-2025</vt:lpstr>
      <vt:lpstr>RESUMEN PRESUPUESTARIO JUNTA REGIONAL DE LIMÓN 2024-2025</vt:lpstr>
      <vt:lpstr>RESUMEN PRESUPUESTARIO JUNTA REGIONAL DE LIMÓN 2024-2025</vt:lpstr>
      <vt:lpstr>RESUMEN PRESUPUESTARIOJUNTA REGIONAL DE LIMÓN 2024-2025</vt:lpstr>
      <vt:lpstr>RESUMEN PRESUPUESTARIO JUNTA REGIONAL DE LIMÓN 2024-2025</vt:lpstr>
      <vt:lpstr>RESUMEN PRESUPUESTARIA JUNTA REGIONAL DE LIMÓN 2024-2025</vt:lpstr>
      <vt:lpstr>RESUMEN PRESUPUESTARIO JUNTA REGIONAL DE LIMÓN 2024-2025</vt:lpstr>
      <vt:lpstr>RESUMEN PRESUPUESTARIO JUNTA REGIONAL DE LIMÓN 2024-2025</vt:lpstr>
      <vt:lpstr>RESUMEN PRESUPUESTARIO JUNTA REGIONAL DE LIMÓN 2024-2025</vt:lpstr>
      <vt:lpstr>Presentación de PowerPoint</vt:lpstr>
      <vt:lpstr>Presentación de PowerPoint</vt:lpstr>
      <vt:lpstr>Presentación de PowerPoint</vt:lpstr>
      <vt:lpstr>      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CASCANTE SALAS YIRIANY SELENE</cp:lastModifiedBy>
  <cp:revision>53</cp:revision>
  <dcterms:created xsi:type="dcterms:W3CDTF">2019-03-22T14:34:09Z</dcterms:created>
  <dcterms:modified xsi:type="dcterms:W3CDTF">2025-04-15T03:36:30Z</dcterms:modified>
</cp:coreProperties>
</file>