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  <p:sldMasterId id="2147483669" r:id="rId2"/>
  </p:sldMasterIdLst>
  <p:sldIdLst>
    <p:sldId id="256" r:id="rId3"/>
    <p:sldId id="268" r:id="rId4"/>
    <p:sldId id="266" r:id="rId5"/>
    <p:sldId id="262" r:id="rId6"/>
    <p:sldId id="263" r:id="rId7"/>
    <p:sldId id="265" r:id="rId8"/>
    <p:sldId id="260" r:id="rId9"/>
    <p:sldId id="261" r:id="rId1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76" d="100"/>
          <a:sy n="76" d="100"/>
        </p:scale>
        <p:origin x="450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presProps" Target="presProps.xml"/><Relationship Id="rId5" Type="http://schemas.openxmlformats.org/officeDocument/2006/relationships/slide" Target="slides/slide3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editar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48A87A34-81AB-432B-8DAE-1953F412C126}" type="datetimeFigureOut">
              <a:rPr lang="en-US" dirty="0"/>
              <a:t>3/9/2024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n panorámic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3/9/2024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3/9/2024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3/9/2024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3/9/2024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3/9/2024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de image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3/9/2024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3/9/2024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007533" y="0"/>
            <a:ext cx="7934348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8941881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11808" y="3428998"/>
            <a:ext cx="5518066" cy="2268559"/>
          </a:xfrm>
        </p:spPr>
        <p:txBody>
          <a:bodyPr anchor="t">
            <a:normAutofit/>
          </a:bodyPr>
          <a:lstStyle>
            <a:lvl1pPr algn="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72274" y="2268786"/>
            <a:ext cx="5357600" cy="1160213"/>
          </a:xfrm>
        </p:spPr>
        <p:txBody>
          <a:bodyPr tIns="0" anchor="b">
            <a:normAutofit/>
          </a:bodyPr>
          <a:lstStyle>
            <a:lvl1pPr marL="0" indent="0" algn="r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B3A824-1A51-4B26-AD58-A6D8E14F6C04}" type="datetimeFigureOut"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3/9/2024</a:t>
            </a:fld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Ins="45720"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191282" y="3262852"/>
            <a:ext cx="4156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8EC0C1"/>
                </a:solidFill>
                <a:effectLst/>
                <a:uLnTx/>
                <a:uFillTx/>
                <a:latin typeface="Wingdings 3" panose="05040102010807070707" pitchFamily="18" charset="2"/>
                <a:ea typeface="+mn-ea"/>
                <a:cs typeface="+mn-cs"/>
              </a:rPr>
              <a:t>z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8EC0C1"/>
              </a:solidFill>
              <a:effectLst/>
              <a:uLnTx/>
              <a:uFillTx/>
              <a:latin typeface="MS Shell Dlg 2" panose="020B060403050404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7275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D162C4-EDD9-4389-A98B-B87ECEA2A816}" type="datetimeFigureOut"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3/9/2024</a:t>
            </a:fld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194943" y="641225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8EC0C1"/>
                </a:solidFill>
                <a:effectLst/>
                <a:uLnTx/>
                <a:uFillTx/>
                <a:latin typeface="Wingdings 3" panose="05040102010807070707" pitchFamily="18" charset="2"/>
                <a:ea typeface="+mn-ea"/>
                <a:cs typeface="+mn-cs"/>
              </a:rPr>
              <a:t>z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8EC0C1"/>
              </a:solidFill>
              <a:effectLst/>
              <a:uLnTx/>
              <a:uFillTx/>
              <a:latin typeface="MS Shell Dlg 2" panose="020B060403050404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3213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5" name="Rectangle 24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TextBox 10"/>
          <p:cNvSpPr txBox="1"/>
          <p:nvPr/>
        </p:nvSpPr>
        <p:spPr>
          <a:xfrm>
            <a:off x="2191843" y="2962586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8EC0C1"/>
                </a:solidFill>
                <a:effectLst/>
                <a:uLnTx/>
                <a:uFillTx/>
                <a:latin typeface="Wingdings 3" panose="05040102010807070707" pitchFamily="18" charset="2"/>
                <a:ea typeface="+mn-ea"/>
                <a:cs typeface="+mn-cs"/>
              </a:rPr>
              <a:t>z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8EC0C1"/>
              </a:solidFill>
              <a:effectLst/>
              <a:uLnTx/>
              <a:uFillTx/>
              <a:latin typeface="MS Shell Dlg 2" panose="020B0604030504040204" pitchFamily="34" charset="0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09873" y="3147254"/>
            <a:ext cx="7956560" cy="1424746"/>
          </a:xfrm>
        </p:spPr>
        <p:txBody>
          <a:bodyPr anchor="t">
            <a:normAutofit/>
          </a:bodyPr>
          <a:lstStyle>
            <a:lvl1pPr algn="r"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73968" y="2268786"/>
            <a:ext cx="7791931" cy="878468"/>
          </a:xfrm>
        </p:spPr>
        <p:txBody>
          <a:bodyPr tIns="0" anchor="b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5059C3-6A89-4494-99FF-5A4D6FFD50EB}" type="datetimeFigureOut"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3/9/2024</a:t>
            </a:fld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5478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7" name="Rectangle 26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09873" y="805817"/>
            <a:ext cx="7950984" cy="108170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605374" y="2052116"/>
            <a:ext cx="3891960" cy="399782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66636" y="2052114"/>
            <a:ext cx="3894222" cy="3997829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954B2F-12DE-47F5-8894-472B206D2E1E}" type="datetimeFigureOut"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3/9/2024</a:t>
            </a:fld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196172" y="641223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8EC0C1"/>
                </a:solidFill>
                <a:effectLst/>
                <a:uLnTx/>
                <a:uFillTx/>
                <a:latin typeface="Wingdings 3" panose="05040102010807070707" pitchFamily="18" charset="2"/>
                <a:ea typeface="+mn-ea"/>
                <a:cs typeface="+mn-cs"/>
              </a:rPr>
              <a:t>z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8EC0C1"/>
              </a:solidFill>
              <a:effectLst/>
              <a:uLnTx/>
              <a:uFillTx/>
              <a:latin typeface="MS Shell Dlg 2" panose="020B060403050404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9914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" name="Rectangle 20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TextBox 11"/>
          <p:cNvSpPr txBox="1"/>
          <p:nvPr/>
        </p:nvSpPr>
        <p:spPr>
          <a:xfrm>
            <a:off x="2193650" y="636424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8EC0C1"/>
                </a:solidFill>
                <a:effectLst/>
                <a:uLnTx/>
                <a:uFillTx/>
                <a:latin typeface="Wingdings 3" panose="05040102010807070707" pitchFamily="18" charset="2"/>
                <a:ea typeface="+mn-ea"/>
                <a:cs typeface="+mn-cs"/>
              </a:rPr>
              <a:t>z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8EC0C1"/>
              </a:solidFill>
              <a:effectLst/>
              <a:uLnTx/>
              <a:uFillTx/>
              <a:latin typeface="MS Shell Dlg 2" panose="020B0604030504040204" pitchFamily="34" charset="0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09873" y="805818"/>
            <a:ext cx="7956560" cy="1078348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09285" y="2052115"/>
            <a:ext cx="3896467" cy="713818"/>
          </a:xfr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none" baseline="0">
                <a:solidFill>
                  <a:schemeClr val="accent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609285" y="2851331"/>
            <a:ext cx="3893623" cy="3071434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66634" y="2052115"/>
            <a:ext cx="3899798" cy="713818"/>
          </a:xfr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none" baseline="0">
                <a:solidFill>
                  <a:schemeClr val="accent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66635" y="2851331"/>
            <a:ext cx="3899798" cy="3071434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30E46F-7819-4ACF-B48B-48222C2ACC88}" type="datetimeFigureOut"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3/9/2024</a:t>
            </a:fld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
             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3306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" name="Rectangle 13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AF3416-4057-4DAA-829D-4CA07428D088}" type="datetimeFigureOut"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3/9/2024</a:t>
            </a:fld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
             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196172" y="641226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8EC0C1"/>
                </a:solidFill>
                <a:effectLst/>
                <a:uLnTx/>
                <a:uFillTx/>
                <a:latin typeface="Wingdings 3" panose="05040102010807070707" pitchFamily="18" charset="2"/>
                <a:ea typeface="+mn-ea"/>
                <a:cs typeface="+mn-cs"/>
              </a:rPr>
              <a:t>z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8EC0C1"/>
              </a:solidFill>
              <a:effectLst/>
              <a:uLnTx/>
              <a:uFillTx/>
              <a:latin typeface="MS Shell Dlg 2" panose="020B060403050404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6672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1D9284-D300-4297-87F7-E791DCC15DB1}" type="datetimeFigureOut"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3/9/2024</a:t>
            </a:fld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
            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11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6" name="Rectangle 25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TextBox 9"/>
          <p:cNvSpPr txBox="1"/>
          <p:nvPr/>
        </p:nvSpPr>
        <p:spPr>
          <a:xfrm>
            <a:off x="1554154" y="1127550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8EC0C1"/>
                </a:solidFill>
                <a:effectLst/>
                <a:uLnTx/>
                <a:uFillTx/>
                <a:latin typeface="Wingdings 3" panose="05040102010807070707" pitchFamily="18" charset="2"/>
                <a:ea typeface="+mn-ea"/>
                <a:cs typeface="+mn-cs"/>
              </a:rPr>
              <a:t>z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8EC0C1"/>
              </a:solidFill>
              <a:effectLst/>
              <a:uLnTx/>
              <a:uFillTx/>
              <a:latin typeface="MS Shell Dlg 2" panose="020B0604030504040204" pitchFamily="34" charset="0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0323" y="1282451"/>
            <a:ext cx="2664361" cy="1903241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20154" y="805818"/>
            <a:ext cx="5446278" cy="5244126"/>
          </a:xfrm>
        </p:spPr>
        <p:txBody>
          <a:bodyPr anchor="ctr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0322" y="3186154"/>
            <a:ext cx="2664361" cy="2386397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D525BB-DA17-4BA0-B3C8-3AC3ABC827E6}" type="datetimeFigureOut"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3/9/2024</a:t>
            </a:fld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01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" name="Rectangle 19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47062" y="3229"/>
            <a:ext cx="4629734" cy="6858000"/>
          </a:xfrm>
          <a:solidFill>
            <a:schemeClr val="tx1">
              <a:alpha val="10000"/>
            </a:schemeClr>
          </a:solidFill>
          <a:ln w="9525" cap="sq">
            <a:noFill/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554686" y="1127550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8EC0C1"/>
                </a:solidFill>
                <a:effectLst/>
                <a:uLnTx/>
                <a:uFillTx/>
                <a:latin typeface="Wingdings 3" panose="05040102010807070707" pitchFamily="18" charset="2"/>
                <a:ea typeface="+mn-ea"/>
                <a:cs typeface="+mn-cs"/>
              </a:rPr>
              <a:t>z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8EC0C1"/>
              </a:solidFill>
              <a:effectLst/>
              <a:uLnTx/>
              <a:uFillTx/>
              <a:latin typeface="MS Shell Dlg 2" panose="020B0604030504040204" pitchFamily="34" charset="0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1241" y="1282452"/>
            <a:ext cx="3970986" cy="1900473"/>
          </a:xfrm>
        </p:spPr>
        <p:txBody>
          <a:bodyPr anchor="b">
            <a:normAutofit/>
          </a:bodyPr>
          <a:lstStyle>
            <a:lvl1pPr algn="l"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0322" y="3182928"/>
            <a:ext cx="3971874" cy="2386394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6C4C9A-3960-41CF-A4E9-2A8FB932454B}" type="datetimeFigureOut"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3/9/2024</a:t>
            </a:fld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2586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extBox 8"/>
          <p:cNvSpPr txBox="1"/>
          <p:nvPr/>
        </p:nvSpPr>
        <p:spPr>
          <a:xfrm>
            <a:off x="2194236" y="641225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8EC0C1"/>
                </a:solidFill>
                <a:effectLst/>
                <a:uLnTx/>
                <a:uFillTx/>
                <a:latin typeface="Wingdings 3" panose="05040102010807070707" pitchFamily="18" charset="2"/>
                <a:ea typeface="+mn-ea"/>
                <a:cs typeface="+mn-cs"/>
              </a:rPr>
              <a:t>z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8EC0C1"/>
              </a:solidFill>
              <a:effectLst/>
              <a:uLnTx/>
              <a:uFillTx/>
              <a:latin typeface="MS Shell Dlg 2" panose="020B0604030504040204" pitchFamily="34" charset="0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11808" y="808056"/>
            <a:ext cx="7954091" cy="1077229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57E33E-8B18-4087-B112-809917729534}" type="datetimeFigureOut"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3/9/2024</a:t>
            </a:fld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6949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" name="Rectangle 15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extBox 8"/>
          <p:cNvSpPr txBox="1"/>
          <p:nvPr/>
        </p:nvSpPr>
        <p:spPr>
          <a:xfrm rot="5400000">
            <a:off x="10337141" y="416061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8EC0C1"/>
                </a:solidFill>
                <a:effectLst/>
                <a:uLnTx/>
                <a:uFillTx/>
                <a:latin typeface="Wingdings 3" panose="05040102010807070707" pitchFamily="18" charset="2"/>
                <a:ea typeface="+mn-ea"/>
                <a:cs typeface="+mn-cs"/>
              </a:rPr>
              <a:t>z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8EC0C1"/>
              </a:solidFill>
              <a:effectLst/>
              <a:uLnTx/>
              <a:uFillTx/>
              <a:latin typeface="MS Shell Dlg 2" panose="020B0604030504040204" pitchFamily="34" charset="0"/>
              <a:ea typeface="+mn-ea"/>
              <a:cs typeface="+mn-cs"/>
            </a:endParaRP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39380" y="805818"/>
            <a:ext cx="1326519" cy="5244126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608751" y="970410"/>
            <a:ext cx="6466903" cy="5079534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FFE419-2371-464F-8239-3959401C3561}" type="datetimeFigureOut"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3/9/2024</a:t>
            </a:fld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8768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3/9/2024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3/9/2024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3/9/2024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3/9/2024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3/9/2024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3/9/2024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3/9/2024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3/9/2024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611808" y="808056"/>
            <a:ext cx="7958331" cy="107722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73599" y="2052116"/>
            <a:ext cx="7796540" cy="39978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-810065" y="5270604"/>
            <a:ext cx="2662729" cy="182880"/>
          </a:xfrm>
          <a:prstGeom prst="rect">
            <a:avLst/>
          </a:prstGeom>
        </p:spPr>
        <p:txBody>
          <a:bodyPr vert="horz" lIns="91440" tIns="18288" rIns="91440" bIns="45720" rtlCol="0" anchor="t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BC1C18-307B-4F68-A007-B5B542270E8D}" type="datetimeFigureOut"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3/9/2024</a:t>
            </a:fld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-2237130" y="3661144"/>
            <a:ext cx="5885352" cy="179176"/>
          </a:xfrm>
          <a:prstGeom prst="rect">
            <a:avLst/>
          </a:prstGeom>
        </p:spPr>
        <p:txBody>
          <a:bodyPr vert="horz" lIns="91440" tIns="45720" rIns="91440" bIns="18288" rtlCol="0" anchor="b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58407" y="164592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13255032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</p:sldLayoutIdLst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hf sldNum="0" hdr="0" ftr="0" dt="0"/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3400" b="0" i="0" kern="1200" cap="none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344488" indent="-344488" algn="l" defTabSz="914400" rtl="0" eaLnBrk="1" latinLnBrk="0" hangingPunct="1">
        <a:lnSpc>
          <a:spcPct val="120000"/>
        </a:lnSpc>
        <a:spcBef>
          <a:spcPts val="10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95338" indent="-33813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800" kern="120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58888" indent="-34448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709738" indent="-33813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400" kern="120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173288" indent="-34448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642616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3108960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575304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4041648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238596" y="1853738"/>
            <a:ext cx="9581804" cy="1425793"/>
          </a:xfrm>
        </p:spPr>
        <p:txBody>
          <a:bodyPr>
            <a:normAutofit/>
          </a:bodyPr>
          <a:lstStyle/>
          <a:p>
            <a:pPr algn="ctr"/>
            <a:r>
              <a:rPr lang="es-CR" sz="2400" dirty="0"/>
              <a:t>Muy buenos días a todos esta presentación consta de cuatro elementos básicos  del anteproyecto del Centro Recreativo COLYPRO de </a:t>
            </a:r>
            <a:r>
              <a:rPr lang="es-CR" sz="2400" dirty="0" err="1"/>
              <a:t>Cot</a:t>
            </a:r>
            <a:r>
              <a:rPr lang="es-CR" sz="2400" dirty="0"/>
              <a:t> de Cartago, </a:t>
            </a:r>
          </a:p>
          <a:p>
            <a:pPr algn="ctr"/>
            <a:endParaRPr lang="es-CR" sz="2400" b="1" dirty="0"/>
          </a:p>
        </p:txBody>
      </p:sp>
    </p:spTree>
    <p:extLst>
      <p:ext uri="{BB962C8B-B14F-4D97-AF65-F5344CB8AC3E}">
        <p14:creationId xmlns:p14="http://schemas.microsoft.com/office/powerpoint/2010/main" val="14637736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25E91AC-2B5B-4CDF-AF0A-1E0BABC316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44696" y="430552"/>
            <a:ext cx="7958331" cy="1077229"/>
          </a:xfrm>
        </p:spPr>
        <p:txBody>
          <a:bodyPr>
            <a:normAutofit fontScale="90000"/>
          </a:bodyPr>
          <a:lstStyle/>
          <a:p>
            <a:pPr algn="ctr"/>
            <a:r>
              <a:rPr lang="es-ES" sz="3100" dirty="0"/>
              <a:t>REPRESENTACION</a:t>
            </a:r>
            <a:br>
              <a:rPr lang="es-ES" sz="3100" dirty="0"/>
            </a:br>
            <a:r>
              <a:rPr lang="es-ES" sz="3100" dirty="0"/>
              <a:t> DEL TERRENOS DEL </a:t>
            </a:r>
            <a:br>
              <a:rPr lang="es-ES" dirty="0"/>
            </a:br>
            <a:r>
              <a:rPr lang="es-ES" dirty="0"/>
              <a:t>Centro Recreativo de Cartago</a:t>
            </a:r>
            <a:endParaRPr lang="es-CR" dirty="0"/>
          </a:p>
        </p:txBody>
      </p:sp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98BF02F2-E7D1-4C94-923A-66E75C7A1C7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66548" y="2064300"/>
            <a:ext cx="6583616" cy="46148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6F3D8FCC-EF1C-42BC-885F-B6A9ECB35B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6559" y="464099"/>
            <a:ext cx="977335" cy="1043682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F9C4E4D0-0ED5-4D1A-A45C-5DE52CA388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23274" y="628718"/>
            <a:ext cx="1551616" cy="68089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14F36107-5086-437C-A7E3-40D00C57FBC7}"/>
              </a:ext>
            </a:extLst>
          </p:cNvPr>
          <p:cNvSpPr/>
          <p:nvPr/>
        </p:nvSpPr>
        <p:spPr>
          <a:xfrm>
            <a:off x="4694599" y="1914102"/>
            <a:ext cx="2072081" cy="349759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AREA DE CAMPING</a:t>
            </a:r>
            <a:endParaRPr kumimoji="0" lang="es-CR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639AD481-3242-444B-A296-02DC029D567B}"/>
              </a:ext>
            </a:extLst>
          </p:cNvPr>
          <p:cNvSpPr/>
          <p:nvPr/>
        </p:nvSpPr>
        <p:spPr>
          <a:xfrm>
            <a:off x="5850849" y="2400678"/>
            <a:ext cx="1034341" cy="32121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CABINAS</a:t>
            </a: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21CE5865-5EED-42D9-B6F2-3ED7234B508E}"/>
              </a:ext>
            </a:extLst>
          </p:cNvPr>
          <p:cNvSpPr/>
          <p:nvPr/>
        </p:nvSpPr>
        <p:spPr>
          <a:xfrm>
            <a:off x="7144691" y="2841817"/>
            <a:ext cx="2072081" cy="32859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AREA DE DESCANSO</a:t>
            </a: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68A09094-27CE-4DF6-9D29-CFF1DE720849}"/>
              </a:ext>
            </a:extLst>
          </p:cNvPr>
          <p:cNvSpPr/>
          <p:nvPr/>
        </p:nvSpPr>
        <p:spPr>
          <a:xfrm>
            <a:off x="4555195" y="6106533"/>
            <a:ext cx="2072081" cy="34246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CASETILLA DE OFICIAL</a:t>
            </a:r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B240BA81-06D7-4238-8D04-3279DE789535}"/>
              </a:ext>
            </a:extLst>
          </p:cNvPr>
          <p:cNvSpPr/>
          <p:nvPr/>
        </p:nvSpPr>
        <p:spPr>
          <a:xfrm>
            <a:off x="4195366" y="5647876"/>
            <a:ext cx="1522602" cy="30954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PARQUEO</a:t>
            </a:r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79B3B106-176B-44E5-AB00-9135CBD63192}"/>
              </a:ext>
            </a:extLst>
          </p:cNvPr>
          <p:cNvSpPr/>
          <p:nvPr/>
        </p:nvSpPr>
        <p:spPr>
          <a:xfrm>
            <a:off x="3009149" y="5302356"/>
            <a:ext cx="1947518" cy="278794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CANCHAS DE FUTBOL</a:t>
            </a:r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4C691467-B45A-4C32-9057-E1320E613CA4}"/>
              </a:ext>
            </a:extLst>
          </p:cNvPr>
          <p:cNvSpPr/>
          <p:nvPr/>
        </p:nvSpPr>
        <p:spPr>
          <a:xfrm>
            <a:off x="1718471" y="4906094"/>
            <a:ext cx="1947518" cy="278794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SALA DE EVENTOS</a:t>
            </a:r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3F09D196-14A2-436F-AB6E-F001EE7E6EAA}"/>
              </a:ext>
            </a:extLst>
          </p:cNvPr>
          <p:cNvSpPr/>
          <p:nvPr/>
        </p:nvSpPr>
        <p:spPr>
          <a:xfrm>
            <a:off x="1727753" y="4449407"/>
            <a:ext cx="1396813" cy="27879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BAÑOS</a:t>
            </a:r>
            <a:endParaRPr kumimoji="0" lang="es-CR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id="{51A24017-8902-4CB5-9D28-EE5825D20AA7}"/>
              </a:ext>
            </a:extLst>
          </p:cNvPr>
          <p:cNvSpPr/>
          <p:nvPr/>
        </p:nvSpPr>
        <p:spPr>
          <a:xfrm>
            <a:off x="1348907" y="2944068"/>
            <a:ext cx="1151033" cy="296064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CABINAS</a:t>
            </a:r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id="{A139A614-CAA6-4365-8B91-173D12B2EE7A}"/>
              </a:ext>
            </a:extLst>
          </p:cNvPr>
          <p:cNvSpPr/>
          <p:nvPr/>
        </p:nvSpPr>
        <p:spPr>
          <a:xfrm>
            <a:off x="7487174" y="3726931"/>
            <a:ext cx="2072081" cy="29077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R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AREA </a:t>
            </a:r>
            <a:r>
              <a:rPr kumimoji="0" lang="es-C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DE PARRILLAS</a:t>
            </a:r>
          </a:p>
        </p:txBody>
      </p:sp>
      <p:sp>
        <p:nvSpPr>
          <p:cNvPr id="19" name="Rectángulo 18">
            <a:extLst>
              <a:ext uri="{FF2B5EF4-FFF2-40B4-BE49-F238E27FC236}">
                <a16:creationId xmlns:a16="http://schemas.microsoft.com/office/drawing/2014/main" id="{44AE5D38-2322-4749-8884-B6241C73D74B}"/>
              </a:ext>
            </a:extLst>
          </p:cNvPr>
          <p:cNvSpPr/>
          <p:nvPr/>
        </p:nvSpPr>
        <p:spPr>
          <a:xfrm>
            <a:off x="1451294" y="3913932"/>
            <a:ext cx="1853931" cy="29077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SALA DE JUEGOS</a:t>
            </a:r>
          </a:p>
        </p:txBody>
      </p:sp>
      <p:sp>
        <p:nvSpPr>
          <p:cNvPr id="20" name="Flecha: a la derecha con bandas 19">
            <a:extLst>
              <a:ext uri="{FF2B5EF4-FFF2-40B4-BE49-F238E27FC236}">
                <a16:creationId xmlns:a16="http://schemas.microsoft.com/office/drawing/2014/main" id="{3CDA4F69-EC2C-49B7-B5A7-9036E1E50F94}"/>
              </a:ext>
            </a:extLst>
          </p:cNvPr>
          <p:cNvSpPr/>
          <p:nvPr/>
        </p:nvSpPr>
        <p:spPr>
          <a:xfrm>
            <a:off x="3305225" y="4116617"/>
            <a:ext cx="1853931" cy="110819"/>
          </a:xfrm>
          <a:prstGeom prst="stripedRightArrow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1" name="Flecha: a la derecha con bandas 20">
            <a:extLst>
              <a:ext uri="{FF2B5EF4-FFF2-40B4-BE49-F238E27FC236}">
                <a16:creationId xmlns:a16="http://schemas.microsoft.com/office/drawing/2014/main" id="{690F6BED-81B1-4C88-834A-35D62A5107F9}"/>
              </a:ext>
            </a:extLst>
          </p:cNvPr>
          <p:cNvSpPr/>
          <p:nvPr/>
        </p:nvSpPr>
        <p:spPr>
          <a:xfrm rot="9817699">
            <a:off x="6581153" y="3984700"/>
            <a:ext cx="1008747" cy="128126"/>
          </a:xfrm>
          <a:prstGeom prst="stripedRightArrow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2" name="Flecha: a la derecha con bandas 21">
            <a:extLst>
              <a:ext uri="{FF2B5EF4-FFF2-40B4-BE49-F238E27FC236}">
                <a16:creationId xmlns:a16="http://schemas.microsoft.com/office/drawing/2014/main" id="{2453D585-D8AA-470C-BB11-EC808B08800A}"/>
              </a:ext>
            </a:extLst>
          </p:cNvPr>
          <p:cNvSpPr/>
          <p:nvPr/>
        </p:nvSpPr>
        <p:spPr>
          <a:xfrm>
            <a:off x="2544696" y="2971435"/>
            <a:ext cx="1242879" cy="110819"/>
          </a:xfrm>
          <a:prstGeom prst="stripedRightArrow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3" name="Flecha: a la derecha con bandas 22">
            <a:extLst>
              <a:ext uri="{FF2B5EF4-FFF2-40B4-BE49-F238E27FC236}">
                <a16:creationId xmlns:a16="http://schemas.microsoft.com/office/drawing/2014/main" id="{FCEB22E2-FD37-42CA-A755-F4AACD3ECCE2}"/>
              </a:ext>
            </a:extLst>
          </p:cNvPr>
          <p:cNvSpPr/>
          <p:nvPr/>
        </p:nvSpPr>
        <p:spPr>
          <a:xfrm>
            <a:off x="3167382" y="4530197"/>
            <a:ext cx="2550586" cy="112816"/>
          </a:xfrm>
          <a:prstGeom prst="stripedRightArrow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4" name="Flecha: a la derecha con bandas 23">
            <a:extLst>
              <a:ext uri="{FF2B5EF4-FFF2-40B4-BE49-F238E27FC236}">
                <a16:creationId xmlns:a16="http://schemas.microsoft.com/office/drawing/2014/main" id="{078D7604-5F86-4200-85A5-6B9236AFA50F}"/>
              </a:ext>
            </a:extLst>
          </p:cNvPr>
          <p:cNvSpPr/>
          <p:nvPr/>
        </p:nvSpPr>
        <p:spPr>
          <a:xfrm rot="21347153">
            <a:off x="3698344" y="4947677"/>
            <a:ext cx="2769568" cy="118017"/>
          </a:xfrm>
          <a:prstGeom prst="stripedRightArrow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5" name="Flecha: a la derecha con bandas 24">
            <a:extLst>
              <a:ext uri="{FF2B5EF4-FFF2-40B4-BE49-F238E27FC236}">
                <a16:creationId xmlns:a16="http://schemas.microsoft.com/office/drawing/2014/main" id="{4C941D1D-8946-4A63-AC71-A642476434FD}"/>
              </a:ext>
            </a:extLst>
          </p:cNvPr>
          <p:cNvSpPr/>
          <p:nvPr/>
        </p:nvSpPr>
        <p:spPr>
          <a:xfrm rot="21417496">
            <a:off x="4939287" y="5241533"/>
            <a:ext cx="1944288" cy="112487"/>
          </a:xfrm>
          <a:prstGeom prst="stripedRightArrow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6" name="Flecha: a la derecha con bandas 25">
            <a:extLst>
              <a:ext uri="{FF2B5EF4-FFF2-40B4-BE49-F238E27FC236}">
                <a16:creationId xmlns:a16="http://schemas.microsoft.com/office/drawing/2014/main" id="{167991CD-AF5C-4A57-A67D-6774F964ED20}"/>
              </a:ext>
            </a:extLst>
          </p:cNvPr>
          <p:cNvSpPr/>
          <p:nvPr/>
        </p:nvSpPr>
        <p:spPr>
          <a:xfrm>
            <a:off x="5730640" y="5716970"/>
            <a:ext cx="2072082" cy="83809"/>
          </a:xfrm>
          <a:prstGeom prst="stripedRightArrow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7" name="Flecha: a la derecha con bandas 26">
            <a:extLst>
              <a:ext uri="{FF2B5EF4-FFF2-40B4-BE49-F238E27FC236}">
                <a16:creationId xmlns:a16="http://schemas.microsoft.com/office/drawing/2014/main" id="{281B8417-BFF3-44A3-B824-03ACA5F9F12D}"/>
              </a:ext>
            </a:extLst>
          </p:cNvPr>
          <p:cNvSpPr/>
          <p:nvPr/>
        </p:nvSpPr>
        <p:spPr>
          <a:xfrm rot="21208346">
            <a:off x="6631518" y="6051908"/>
            <a:ext cx="1668525" cy="109475"/>
          </a:xfrm>
          <a:prstGeom prst="stripedRightArrow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8" name="Flecha: a la derecha con bandas 27">
            <a:extLst>
              <a:ext uri="{FF2B5EF4-FFF2-40B4-BE49-F238E27FC236}">
                <a16:creationId xmlns:a16="http://schemas.microsoft.com/office/drawing/2014/main" id="{C62D9F10-1A7E-46E1-824D-7A4188BA1985}"/>
              </a:ext>
            </a:extLst>
          </p:cNvPr>
          <p:cNvSpPr/>
          <p:nvPr/>
        </p:nvSpPr>
        <p:spPr>
          <a:xfrm rot="9817699">
            <a:off x="5953716" y="3227316"/>
            <a:ext cx="1328921" cy="100293"/>
          </a:xfrm>
          <a:prstGeom prst="stripedRightArrow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9" name="Flecha: a la derecha con bandas 28">
            <a:extLst>
              <a:ext uri="{FF2B5EF4-FFF2-40B4-BE49-F238E27FC236}">
                <a16:creationId xmlns:a16="http://schemas.microsoft.com/office/drawing/2014/main" id="{70D81232-D52D-460B-8F00-C1AE57DCE8B1}"/>
              </a:ext>
            </a:extLst>
          </p:cNvPr>
          <p:cNvSpPr/>
          <p:nvPr/>
        </p:nvSpPr>
        <p:spPr>
          <a:xfrm rot="9817699">
            <a:off x="4043867" y="2145521"/>
            <a:ext cx="724374" cy="131241"/>
          </a:xfrm>
          <a:prstGeom prst="stripedRightArrow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0" name="Flecha: a la derecha con bandas 29">
            <a:extLst>
              <a:ext uri="{FF2B5EF4-FFF2-40B4-BE49-F238E27FC236}">
                <a16:creationId xmlns:a16="http://schemas.microsoft.com/office/drawing/2014/main" id="{53B72CFB-981E-456E-A2BD-09BD04A3D1D6}"/>
              </a:ext>
            </a:extLst>
          </p:cNvPr>
          <p:cNvSpPr/>
          <p:nvPr/>
        </p:nvSpPr>
        <p:spPr>
          <a:xfrm rot="9817699">
            <a:off x="4810742" y="2618356"/>
            <a:ext cx="1008747" cy="128126"/>
          </a:xfrm>
          <a:prstGeom prst="stripedRightArrow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0517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R" dirty="0" err="1"/>
              <a:t>Areas</a:t>
            </a:r>
            <a:r>
              <a:rPr lang="es-CR" dirty="0"/>
              <a:t> de camping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R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2D3482E8-5378-EFE5-192C-F86FF10003E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617" t="11146" r="30052" b="68075"/>
          <a:stretch/>
        </p:blipFill>
        <p:spPr>
          <a:xfrm>
            <a:off x="747346" y="2194560"/>
            <a:ext cx="10758854" cy="402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62750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dirty="0"/>
              <a:t>Propuesta de cabinas totalmente cómodas y equipadas </a:t>
            </a:r>
            <a:endParaRPr lang="es-CR" dirty="0"/>
          </a:p>
        </p:txBody>
      </p:sp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6DDA9464-026D-4184-9E9B-5BB04488331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77456" y="2718528"/>
            <a:ext cx="4237087" cy="2975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31333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R" dirty="0"/>
          </a:p>
        </p:txBody>
      </p:sp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3F8D2CFD-BD30-47E4-89BE-61D38EA074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47085" y="1055077"/>
            <a:ext cx="4059115" cy="5311932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9CDDAE91-C4EB-47DB-A72D-831DC3215A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1055077"/>
            <a:ext cx="6845112" cy="56481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419056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AD1D3DFA-1E3E-43B1-8F34-F8EEF9C3BBE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320051" y="1840101"/>
            <a:ext cx="5694511" cy="48878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520B6105-8F77-4CEB-89BE-BD2D465A38EE}"/>
              </a:ext>
            </a:extLst>
          </p:cNvPr>
          <p:cNvSpPr txBox="1"/>
          <p:nvPr/>
        </p:nvSpPr>
        <p:spPr>
          <a:xfrm>
            <a:off x="2106111" y="730414"/>
            <a:ext cx="723969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8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Vista de detalles internos  </a:t>
            </a:r>
            <a:endParaRPr lang="es-CR" sz="2800" dirty="0">
              <a:solidFill>
                <a:schemeClr val="accent3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DBCFC79D-18A4-4818-8790-05FE8E78B789}"/>
              </a:ext>
            </a:extLst>
          </p:cNvPr>
          <p:cNvSpPr txBox="1"/>
          <p:nvPr/>
        </p:nvSpPr>
        <p:spPr>
          <a:xfrm>
            <a:off x="5245164" y="1866220"/>
            <a:ext cx="188542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R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DORMITORIO-1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6EEB9E13-932C-4CCC-9FC9-816FBF1A9148}"/>
              </a:ext>
            </a:extLst>
          </p:cNvPr>
          <p:cNvSpPr txBox="1"/>
          <p:nvPr/>
        </p:nvSpPr>
        <p:spPr>
          <a:xfrm>
            <a:off x="6813958" y="1496888"/>
            <a:ext cx="106330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R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BAÑOS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9D0FCE2E-F1D2-481E-9D84-52AF8FF0294B}"/>
              </a:ext>
            </a:extLst>
          </p:cNvPr>
          <p:cNvSpPr txBox="1"/>
          <p:nvPr/>
        </p:nvSpPr>
        <p:spPr>
          <a:xfrm>
            <a:off x="8472882" y="1496888"/>
            <a:ext cx="128980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R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YACUCI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D45A82C0-CAF1-47E6-88FE-4367CE87BA35}"/>
              </a:ext>
            </a:extLst>
          </p:cNvPr>
          <p:cNvSpPr txBox="1"/>
          <p:nvPr/>
        </p:nvSpPr>
        <p:spPr>
          <a:xfrm>
            <a:off x="10572225" y="2424310"/>
            <a:ext cx="203642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R" sz="12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DORMITORIO- 2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CC1B25E6-EE01-4083-9AE0-24646C1F6936}"/>
              </a:ext>
            </a:extLst>
          </p:cNvPr>
          <p:cNvSpPr txBox="1"/>
          <p:nvPr/>
        </p:nvSpPr>
        <p:spPr>
          <a:xfrm>
            <a:off x="11127994" y="3285518"/>
            <a:ext cx="92488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R" sz="12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COCINA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4E169AC0-69FB-48F0-98A4-7AB0F916DA31}"/>
              </a:ext>
            </a:extLst>
          </p:cNvPr>
          <p:cNvSpPr txBox="1"/>
          <p:nvPr/>
        </p:nvSpPr>
        <p:spPr>
          <a:xfrm>
            <a:off x="5116235" y="4559201"/>
            <a:ext cx="120172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R" dirty="0"/>
              <a:t>SALA</a:t>
            </a: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0CDAA3F8-7F3D-491C-ACEB-42510EE2A611}"/>
              </a:ext>
            </a:extLst>
          </p:cNvPr>
          <p:cNvSpPr txBox="1"/>
          <p:nvPr/>
        </p:nvSpPr>
        <p:spPr>
          <a:xfrm>
            <a:off x="5084730" y="5515000"/>
            <a:ext cx="12824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R" dirty="0"/>
              <a:t>BALCON</a:t>
            </a:r>
          </a:p>
        </p:txBody>
      </p:sp>
      <p:cxnSp>
        <p:nvCxnSpPr>
          <p:cNvPr id="22" name="Conector recto de flecha 21">
            <a:extLst>
              <a:ext uri="{FF2B5EF4-FFF2-40B4-BE49-F238E27FC236}">
                <a16:creationId xmlns:a16="http://schemas.microsoft.com/office/drawing/2014/main" id="{63CD0340-0C31-40D9-A03B-A71D8B033ED4}"/>
              </a:ext>
            </a:extLst>
          </p:cNvPr>
          <p:cNvCxnSpPr/>
          <p:nvPr/>
        </p:nvCxnSpPr>
        <p:spPr>
          <a:xfrm>
            <a:off x="6317958" y="2188563"/>
            <a:ext cx="1275126" cy="116209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3" name="Conector recto de flecha 22">
            <a:extLst>
              <a:ext uri="{FF2B5EF4-FFF2-40B4-BE49-F238E27FC236}">
                <a16:creationId xmlns:a16="http://schemas.microsoft.com/office/drawing/2014/main" id="{63539D28-4241-468D-A3B2-31CEAC62ABCC}"/>
              </a:ext>
            </a:extLst>
          </p:cNvPr>
          <p:cNvCxnSpPr>
            <a:cxnSpLocks/>
          </p:cNvCxnSpPr>
          <p:nvPr/>
        </p:nvCxnSpPr>
        <p:spPr>
          <a:xfrm flipH="1">
            <a:off x="10754686" y="2701309"/>
            <a:ext cx="436228" cy="41012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4" name="Conector recto de flecha 23">
            <a:extLst>
              <a:ext uri="{FF2B5EF4-FFF2-40B4-BE49-F238E27FC236}">
                <a16:creationId xmlns:a16="http://schemas.microsoft.com/office/drawing/2014/main" id="{47DD2AC5-EDD8-47A1-AA4E-DF7924F94257}"/>
              </a:ext>
            </a:extLst>
          </p:cNvPr>
          <p:cNvCxnSpPr>
            <a:cxnSpLocks/>
            <a:stCxn id="12" idx="2"/>
          </p:cNvCxnSpPr>
          <p:nvPr/>
        </p:nvCxnSpPr>
        <p:spPr>
          <a:xfrm>
            <a:off x="9117786" y="1866220"/>
            <a:ext cx="737171" cy="55809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5" name="Conector recto de flecha 24">
            <a:extLst>
              <a:ext uri="{FF2B5EF4-FFF2-40B4-BE49-F238E27FC236}">
                <a16:creationId xmlns:a16="http://schemas.microsoft.com/office/drawing/2014/main" id="{37512229-0AE6-49FA-BC5B-C83636D86514}"/>
              </a:ext>
            </a:extLst>
          </p:cNvPr>
          <p:cNvCxnSpPr>
            <a:cxnSpLocks/>
            <a:stCxn id="10" idx="2"/>
          </p:cNvCxnSpPr>
          <p:nvPr/>
        </p:nvCxnSpPr>
        <p:spPr>
          <a:xfrm>
            <a:off x="7345611" y="1866220"/>
            <a:ext cx="1033932" cy="124520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6" name="Conector recto de flecha 25">
            <a:extLst>
              <a:ext uri="{FF2B5EF4-FFF2-40B4-BE49-F238E27FC236}">
                <a16:creationId xmlns:a16="http://schemas.microsoft.com/office/drawing/2014/main" id="{8222BB38-642C-43FE-A2F6-5F455FE3ED39}"/>
              </a:ext>
            </a:extLst>
          </p:cNvPr>
          <p:cNvCxnSpPr>
            <a:cxnSpLocks/>
          </p:cNvCxnSpPr>
          <p:nvPr/>
        </p:nvCxnSpPr>
        <p:spPr>
          <a:xfrm>
            <a:off x="6281732" y="5699666"/>
            <a:ext cx="2253715" cy="34467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7" name="Conector recto de flecha 26">
            <a:extLst>
              <a:ext uri="{FF2B5EF4-FFF2-40B4-BE49-F238E27FC236}">
                <a16:creationId xmlns:a16="http://schemas.microsoft.com/office/drawing/2014/main" id="{11A6F60C-44D1-4929-956B-834EF9A42FD8}"/>
              </a:ext>
            </a:extLst>
          </p:cNvPr>
          <p:cNvCxnSpPr>
            <a:cxnSpLocks/>
          </p:cNvCxnSpPr>
          <p:nvPr/>
        </p:nvCxnSpPr>
        <p:spPr>
          <a:xfrm>
            <a:off x="6061395" y="4763066"/>
            <a:ext cx="2778852" cy="20004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5" name="Conector recto de flecha 34">
            <a:extLst>
              <a:ext uri="{FF2B5EF4-FFF2-40B4-BE49-F238E27FC236}">
                <a16:creationId xmlns:a16="http://schemas.microsoft.com/office/drawing/2014/main" id="{D0EDF38B-889D-4258-9313-E2D7251B6E89}"/>
              </a:ext>
            </a:extLst>
          </p:cNvPr>
          <p:cNvCxnSpPr>
            <a:cxnSpLocks/>
          </p:cNvCxnSpPr>
          <p:nvPr/>
        </p:nvCxnSpPr>
        <p:spPr>
          <a:xfrm flipH="1">
            <a:off x="10965175" y="3562517"/>
            <a:ext cx="458494" cy="43591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38" name="CuadroTexto 37">
            <a:extLst>
              <a:ext uri="{FF2B5EF4-FFF2-40B4-BE49-F238E27FC236}">
                <a16:creationId xmlns:a16="http://schemas.microsoft.com/office/drawing/2014/main" id="{4BD4A52F-F5E6-47D4-846B-6EF3CC212826}"/>
              </a:ext>
            </a:extLst>
          </p:cNvPr>
          <p:cNvSpPr txBox="1"/>
          <p:nvPr/>
        </p:nvSpPr>
        <p:spPr>
          <a:xfrm>
            <a:off x="7862577" y="1885419"/>
            <a:ext cx="119333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R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SAUNA</a:t>
            </a:r>
          </a:p>
        </p:txBody>
      </p:sp>
      <p:cxnSp>
        <p:nvCxnSpPr>
          <p:cNvPr id="39" name="Conector recto de flecha 38">
            <a:extLst>
              <a:ext uri="{FF2B5EF4-FFF2-40B4-BE49-F238E27FC236}">
                <a16:creationId xmlns:a16="http://schemas.microsoft.com/office/drawing/2014/main" id="{C2097DED-AD63-4A92-8396-B4DA556D57A3}"/>
              </a:ext>
            </a:extLst>
          </p:cNvPr>
          <p:cNvCxnSpPr>
            <a:cxnSpLocks/>
          </p:cNvCxnSpPr>
          <p:nvPr/>
        </p:nvCxnSpPr>
        <p:spPr>
          <a:xfrm>
            <a:off x="8430135" y="2171384"/>
            <a:ext cx="542608" cy="59613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42" name="CuadroTexto 41">
            <a:extLst>
              <a:ext uri="{FF2B5EF4-FFF2-40B4-BE49-F238E27FC236}">
                <a16:creationId xmlns:a16="http://schemas.microsoft.com/office/drawing/2014/main" id="{4822CEE7-C9A0-4755-B93A-20BEE970BA23}"/>
              </a:ext>
            </a:extLst>
          </p:cNvPr>
          <p:cNvSpPr txBox="1"/>
          <p:nvPr/>
        </p:nvSpPr>
        <p:spPr>
          <a:xfrm>
            <a:off x="410354" y="3285518"/>
            <a:ext cx="4232262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dirty="0"/>
              <a:t>El Centro Recreativo podremos a su disposición una opción de excelente alojamiento amueblado para autoservicio en las faldas del Volcán de la zona y las áreas de turismo local de Cartago.</a:t>
            </a:r>
            <a:endParaRPr lang="es-CR" dirty="0"/>
          </a:p>
        </p:txBody>
      </p:sp>
    </p:spTree>
    <p:extLst>
      <p:ext uri="{BB962C8B-B14F-4D97-AF65-F5344CB8AC3E}">
        <p14:creationId xmlns:p14="http://schemas.microsoft.com/office/powerpoint/2010/main" val="36243319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57352" y="1604356"/>
            <a:ext cx="6292735" cy="4755111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4729943" y="590202"/>
            <a:ext cx="45803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R" sz="3600" dirty="0"/>
              <a:t>Propuesta Mirador</a:t>
            </a:r>
          </a:p>
          <a:p>
            <a:pPr algn="ctr"/>
            <a:r>
              <a:rPr lang="es-CR" dirty="0"/>
              <a:t>Torre de tres niveles</a:t>
            </a:r>
          </a:p>
        </p:txBody>
      </p:sp>
    </p:spTree>
    <p:extLst>
      <p:ext uri="{BB962C8B-B14F-4D97-AF65-F5344CB8AC3E}">
        <p14:creationId xmlns:p14="http://schemas.microsoft.com/office/powerpoint/2010/main" val="41718282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R" dirty="0"/>
              <a:t>Estilo del puente para llegar al mirador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R" dirty="0"/>
          </a:p>
        </p:txBody>
      </p:sp>
      <p:pic>
        <p:nvPicPr>
          <p:cNvPr id="4" name="Marcador de contenido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60250" y="2681653"/>
            <a:ext cx="5805690" cy="3493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607941"/>
      </p:ext>
    </p:extLst>
  </p:cSld>
  <p:clrMapOvr>
    <a:masterClrMapping/>
  </p:clrMapOvr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theme/theme1.xml><?xml version="1.0" encoding="utf-8"?>
<a:theme xmlns:a="http://schemas.openxmlformats.org/drawingml/2006/main" name="Estela de condensación">
  <a:themeElements>
    <a:clrScheme name="Vapor Trail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DF2E28"/>
      </a:accent1>
      <a:accent2>
        <a:srgbClr val="FE801A"/>
      </a:accent2>
      <a:accent3>
        <a:srgbClr val="E9BF35"/>
      </a:accent3>
      <a:accent4>
        <a:srgbClr val="81BB42"/>
      </a:accent4>
      <a:accent5>
        <a:srgbClr val="32C7A9"/>
      </a:accent5>
      <a:accent6>
        <a:srgbClr val="4A9BDC"/>
      </a:accent6>
      <a:hlink>
        <a:srgbClr val="F0532B"/>
      </a:hlink>
      <a:folHlink>
        <a:srgbClr val="F38B53"/>
      </a:folHlink>
    </a:clrScheme>
    <a:fontScheme name="Vapor Trail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apor Trail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8F31A783-2159-4870-BC29-2BA7D038EA44}"/>
    </a:ext>
  </a:extLst>
</a:theme>
</file>

<file path=ppt/theme/theme2.xml><?xml version="1.0" encoding="utf-8"?>
<a:theme xmlns:a="http://schemas.openxmlformats.org/drawingml/2006/main" name="Madison">
  <a:themeElements>
    <a:clrScheme name="Madison">
      <a:dk1>
        <a:sysClr val="windowText" lastClr="000000"/>
      </a:dk1>
      <a:lt1>
        <a:sysClr val="window" lastClr="FFFFFF"/>
      </a:lt1>
      <a:dk2>
        <a:srgbClr val="1F2D29"/>
      </a:dk2>
      <a:lt2>
        <a:srgbClr val="C5FAEB"/>
      </a:lt2>
      <a:accent1>
        <a:srgbClr val="A1D68B"/>
      </a:accent1>
      <a:accent2>
        <a:srgbClr val="5EC795"/>
      </a:accent2>
      <a:accent3>
        <a:srgbClr val="4DADCF"/>
      </a:accent3>
      <a:accent4>
        <a:srgbClr val="CDB756"/>
      </a:accent4>
      <a:accent5>
        <a:srgbClr val="E29C36"/>
      </a:accent5>
      <a:accent6>
        <a:srgbClr val="8EC0C1"/>
      </a:accent6>
      <a:hlink>
        <a:srgbClr val="6D9D9B"/>
      </a:hlink>
      <a:folHlink>
        <a:srgbClr val="6D8583"/>
      </a:folHlink>
    </a:clrScheme>
    <a:fontScheme name="Madison">
      <a:majorFont>
        <a:latin typeface="Arial" panose="020B06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adison">
      <a:fillStyleLst>
        <a:solidFill>
          <a:schemeClr val="phClr"/>
        </a:solidFill>
        <a:gradFill rotWithShape="1">
          <a:gsLst>
            <a:gs pos="0">
              <a:schemeClr val="phClr">
                <a:tint val="48000"/>
                <a:alpha val="88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4000"/>
                <a:satMod val="130000"/>
                <a:lumMod val="92000"/>
              </a:schemeClr>
            </a:gs>
            <a:gs pos="100000">
              <a:schemeClr val="phClr">
                <a:shade val="76000"/>
                <a:satMod val="130000"/>
                <a:lumMod val="88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dison" id="{025CB5FB-2DD3-45EE-B6F0-CC461540EB19}" vid="{6AC10936-2DFC-4054-9ADF-B5E2C5F8619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Estela de condensación</Template>
  <TotalTime>74</TotalTime>
  <Words>127</Words>
  <Application>Microsoft Office PowerPoint</Application>
  <PresentationFormat>Panorámica</PresentationFormat>
  <Paragraphs>28</Paragraphs>
  <Slides>8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8</vt:i4>
      </vt:variant>
    </vt:vector>
  </HeadingPairs>
  <TitlesOfParts>
    <vt:vector size="15" baseType="lpstr">
      <vt:lpstr>Arial</vt:lpstr>
      <vt:lpstr>Century Gothic</vt:lpstr>
      <vt:lpstr>MS Shell Dlg 2</vt:lpstr>
      <vt:lpstr>Wingdings</vt:lpstr>
      <vt:lpstr>Wingdings 3</vt:lpstr>
      <vt:lpstr>Estela de condensación</vt:lpstr>
      <vt:lpstr>Madison</vt:lpstr>
      <vt:lpstr>Presentación de PowerPoint</vt:lpstr>
      <vt:lpstr>REPRESENTACION  DEL TERRENOS DEL  Centro Recreativo de Cartago</vt:lpstr>
      <vt:lpstr>Areas de camping</vt:lpstr>
      <vt:lpstr>Propuesta de cabinas totalmente cómodas y equipadas </vt:lpstr>
      <vt:lpstr>Presentación de PowerPoint</vt:lpstr>
      <vt:lpstr>Presentación de PowerPoint</vt:lpstr>
      <vt:lpstr>Presentación de PowerPoint</vt:lpstr>
      <vt:lpstr>Estilo del puente para llegar al mirador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Estudiante</dc:creator>
  <cp:lastModifiedBy>Maikol Tiffer Ortega</cp:lastModifiedBy>
  <cp:revision>10</cp:revision>
  <dcterms:created xsi:type="dcterms:W3CDTF">2023-08-26T14:06:45Z</dcterms:created>
  <dcterms:modified xsi:type="dcterms:W3CDTF">2024-03-09T18:59:05Z</dcterms:modified>
</cp:coreProperties>
</file>