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63" r:id="rId4"/>
    <p:sldId id="260" r:id="rId5"/>
    <p:sldId id="267" r:id="rId6"/>
    <p:sldId id="264" r:id="rId7"/>
    <p:sldId id="262" r:id="rId8"/>
    <p:sldId id="268" r:id="rId9"/>
    <p:sldId id="265" r:id="rId10"/>
    <p:sldId id="261" r:id="rId11"/>
    <p:sldId id="266" r:id="rId12"/>
    <p:sldId id="257" r:id="rId1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DF"/>
    <a:srgbClr val="0C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1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51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rgbClr val="0C4A9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A8DF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7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C4A9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EFCFC2-D6C5-7347-B4FF-BEFAAAC25718}" type="datetimeFigureOut">
              <a:rPr lang="es-CR" smtClean="0"/>
              <a:t>22/11/2022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95CED-CEE0-AC49-90C0-FF4819D1BAA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478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7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10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4" r:id="rId4"/>
    <p:sldLayoutId id="2147483663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9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pPr algn="r"/>
            <a:r>
              <a:rPr lang="es-ES_trad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reuniones y acuerdos de octubre 2021 a setiembre 2022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2335C525-33D2-48B5-A109-6665DBF18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6482"/>
            <a:ext cx="9144000" cy="5111518"/>
          </a:xfrm>
          <a:prstGeom prst="rect">
            <a:avLst/>
          </a:prstGeom>
        </p:spPr>
      </p:pic>
      <p:pic>
        <p:nvPicPr>
          <p:cNvPr id="17" name="Picture 2" descr="Colypro">
            <a:extLst>
              <a:ext uri="{FF2B5EF4-FFF2-40B4-BE49-F238E27FC236}">
                <a16:creationId xmlns:a16="http://schemas.microsoft.com/office/drawing/2014/main" id="{AAF1DFA6-3DBA-4BED-B18D-0417A00C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5800652"/>
            <a:ext cx="1634837" cy="6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9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2823D-C118-4ECC-8FF0-956E70F8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R" dirty="0">
                <a:solidFill>
                  <a:srgbClr val="00A8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r>
              <a:rPr lang="es-C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aportes 2021-2022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6B1F734-51E5-6B96-4B3F-C4FB3DD05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97" y="1928190"/>
            <a:ext cx="8456206" cy="3158253"/>
          </a:xfrm>
        </p:spPr>
      </p:pic>
    </p:spTree>
    <p:extLst>
      <p:ext uri="{BB962C8B-B14F-4D97-AF65-F5344CB8AC3E}">
        <p14:creationId xmlns:p14="http://schemas.microsoft.com/office/powerpoint/2010/main" val="206961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2634602"/>
            <a:ext cx="7886700" cy="1325563"/>
          </a:xfrm>
        </p:spPr>
        <p:txBody>
          <a:bodyPr/>
          <a:lstStyle/>
          <a:p>
            <a:pPr algn="ctr"/>
            <a:r>
              <a:rPr lang="es-ES_tradnl" sz="6000" dirty="0"/>
              <a:t>¡MUCHAS GRACIAS!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483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FF0E6-4009-AF44-9773-5EF264FD0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1272967"/>
          </a:xfrm>
        </p:spPr>
        <p:txBody>
          <a:bodyPr/>
          <a:lstStyle/>
          <a:p>
            <a:r>
              <a:rPr lang="es-CR" dirty="0"/>
              <a:t>INFORME DE FISCAL</a:t>
            </a:r>
            <a:br>
              <a:rPr lang="es-CR" dirty="0"/>
            </a:br>
            <a:r>
              <a:rPr lang="es-CR" dirty="0"/>
              <a:t>2019-2022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BB0ED-C9E9-6B4A-AEBA-88D144D80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73018"/>
            <a:ext cx="8001000" cy="1152940"/>
          </a:xfrm>
        </p:spPr>
        <p:txBody>
          <a:bodyPr/>
          <a:lstStyle/>
          <a:p>
            <a:r>
              <a:rPr lang="es-CR" sz="3200" b="1" dirty="0"/>
              <a:t>REGIONAL DE SAN CARLOS</a:t>
            </a:r>
          </a:p>
          <a:p>
            <a:endParaRPr lang="es-CR" sz="3200" dirty="0"/>
          </a:p>
          <a:p>
            <a:pPr algn="r"/>
            <a:r>
              <a:rPr lang="es-CR" sz="3200" b="1" dirty="0"/>
              <a:t>LIC. JUAN CARLOS ROJAS PANIAGUA</a:t>
            </a:r>
          </a:p>
        </p:txBody>
      </p:sp>
    </p:spTree>
    <p:extLst>
      <p:ext uri="{BB962C8B-B14F-4D97-AF65-F5344CB8AC3E}">
        <p14:creationId xmlns:p14="http://schemas.microsoft.com/office/powerpoint/2010/main" val="212227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pPr algn="r"/>
            <a:r>
              <a:rPr lang="es-ES_trad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reuniones de </a:t>
            </a:r>
            <a:b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2019 a setiembre 2020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E227827F-A3D6-4DE8-A9CC-1CEA19DEC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487"/>
            <a:ext cx="6914911" cy="42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pPr algn="r"/>
            <a:r>
              <a:rPr lang="es-ES_trad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reuniones y acuerdos de diciembre 2019 a setiembre 2020</a:t>
            </a:r>
          </a:p>
        </p:txBody>
      </p:sp>
      <p:pic>
        <p:nvPicPr>
          <p:cNvPr id="27" name="Marcador de contenido 26">
            <a:extLst>
              <a:ext uri="{FF2B5EF4-FFF2-40B4-BE49-F238E27FC236}">
                <a16:creationId xmlns:a16="http://schemas.microsoft.com/office/drawing/2014/main" id="{FA747C9C-A503-4E39-BCEE-08C00BD0C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9"/>
            <a:ext cx="9144000" cy="5167311"/>
          </a:xfrm>
          <a:prstGeom prst="rect">
            <a:avLst/>
          </a:prstGeom>
        </p:spPr>
      </p:pic>
      <p:pic>
        <p:nvPicPr>
          <p:cNvPr id="1026" name="Picture 2" descr="Colypro">
            <a:extLst>
              <a:ext uri="{FF2B5EF4-FFF2-40B4-BE49-F238E27FC236}">
                <a16:creationId xmlns:a16="http://schemas.microsoft.com/office/drawing/2014/main" id="{557E841B-17B9-4F1E-BBA1-8CBA8BAB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5800652"/>
            <a:ext cx="1634837" cy="6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2823D-C118-4ECC-8FF0-956E70F8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5370"/>
            <a:ext cx="7886700" cy="1325563"/>
          </a:xfrm>
        </p:spPr>
        <p:txBody>
          <a:bodyPr/>
          <a:lstStyle/>
          <a:p>
            <a:pPr algn="r"/>
            <a:r>
              <a:rPr lang="es-CR" dirty="0">
                <a:solidFill>
                  <a:srgbClr val="00A8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r>
              <a:rPr lang="es-C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aportes 2019-2020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357C00-54C2-5A74-212F-BA2489B1D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81" y="1838740"/>
            <a:ext cx="8238637" cy="3806818"/>
          </a:xfrm>
        </p:spPr>
      </p:pic>
    </p:spTree>
    <p:extLst>
      <p:ext uri="{BB962C8B-B14F-4D97-AF65-F5344CB8AC3E}">
        <p14:creationId xmlns:p14="http://schemas.microsoft.com/office/powerpoint/2010/main" val="240185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pPr algn="r"/>
            <a:r>
              <a:rPr lang="es-ES_trad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reuniones de </a:t>
            </a:r>
            <a:b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 2020 a setiembre 2021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63334D-67CF-4C3E-8E9F-B8623ABC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73819"/>
            <a:ext cx="7145062" cy="43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4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pPr algn="r"/>
            <a:r>
              <a:rPr lang="es-ES_trad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reuniones y acuerdos de octubre 2020 a setiembre 2021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01D09FB-576B-432B-8FA8-41A4857A7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9"/>
            <a:ext cx="9144000" cy="5178255"/>
          </a:xfrm>
          <a:prstGeom prst="rect">
            <a:avLst/>
          </a:prstGeom>
        </p:spPr>
      </p:pic>
      <p:pic>
        <p:nvPicPr>
          <p:cNvPr id="11" name="Picture 2" descr="Colypro">
            <a:extLst>
              <a:ext uri="{FF2B5EF4-FFF2-40B4-BE49-F238E27FC236}">
                <a16:creationId xmlns:a16="http://schemas.microsoft.com/office/drawing/2014/main" id="{63F7FD56-779E-46B3-A8AC-8C4C4BF9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5800652"/>
            <a:ext cx="1634837" cy="6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5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2823D-C118-4ECC-8FF0-956E70F8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5369"/>
            <a:ext cx="7886700" cy="1325563"/>
          </a:xfrm>
        </p:spPr>
        <p:txBody>
          <a:bodyPr/>
          <a:lstStyle/>
          <a:p>
            <a:pPr algn="r"/>
            <a:r>
              <a:rPr lang="es-CR" dirty="0">
                <a:solidFill>
                  <a:srgbClr val="00A8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r>
              <a:rPr lang="es-C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aportes 2020-2021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3E8C61-2E1B-4740-5308-964C6B9CB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64" y="1650932"/>
            <a:ext cx="8431072" cy="3932077"/>
          </a:xfrm>
        </p:spPr>
      </p:pic>
    </p:spTree>
    <p:extLst>
      <p:ext uri="{BB962C8B-B14F-4D97-AF65-F5344CB8AC3E}">
        <p14:creationId xmlns:p14="http://schemas.microsoft.com/office/powerpoint/2010/main" val="88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pPr algn="r"/>
            <a:r>
              <a:rPr lang="es-ES_trad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Asistencia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reuniones de </a:t>
            </a:r>
            <a:b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 2021 a setiembre 2022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BE04C23-35F6-4E8C-BE55-AD212253B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1505"/>
            <a:ext cx="7093527" cy="43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4" id="{896B11A6-E8CF-2048-ABC0-0938016448A5}" vid="{8D4621B2-B012-674C-A39A-32CFA752A2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103</TotalTime>
  <Words>91</Words>
  <Application>Microsoft Office PowerPoint</Application>
  <PresentationFormat>Presentación en pantalla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Tema de Office</vt:lpstr>
      <vt:lpstr>Presentación de PowerPoint</vt:lpstr>
      <vt:lpstr>INFORME DE FISCAL 2019-2022</vt:lpstr>
      <vt:lpstr>Asistencia a reuniones de  diciembre 2019 a setiembre 2020</vt:lpstr>
      <vt:lpstr>Control de reuniones y acuerdos de diciembre 2019 a setiembre 2020</vt:lpstr>
      <vt:lpstr>Otros aportes 2019-2020</vt:lpstr>
      <vt:lpstr>Asistencia a reuniones de  octubre 2020 a setiembre 2021</vt:lpstr>
      <vt:lpstr>Control de reuniones y acuerdos de octubre 2020 a setiembre 2021</vt:lpstr>
      <vt:lpstr>Otros aportes 2020-2021</vt:lpstr>
      <vt:lpstr>Asistencia a reuniones de  octubre 2021 a setiembre 2022</vt:lpstr>
      <vt:lpstr>Control de reuniones y acuerdos de octubre 2021 a setiembre 2022</vt:lpstr>
      <vt:lpstr>Otros aportes 2021-2022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Carlos Rojas Paniagua</cp:lastModifiedBy>
  <cp:revision>11</cp:revision>
  <dcterms:created xsi:type="dcterms:W3CDTF">2019-03-22T14:53:51Z</dcterms:created>
  <dcterms:modified xsi:type="dcterms:W3CDTF">2022-11-23T02:46:34Z</dcterms:modified>
</cp:coreProperties>
</file>